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56" r:id="rId2"/>
    <p:sldId id="357" r:id="rId3"/>
    <p:sldId id="358" r:id="rId4"/>
    <p:sldId id="292" r:id="rId5"/>
    <p:sldId id="359" r:id="rId6"/>
    <p:sldId id="413" r:id="rId7"/>
    <p:sldId id="414" r:id="rId8"/>
    <p:sldId id="323" r:id="rId9"/>
    <p:sldId id="325" r:id="rId10"/>
    <p:sldId id="426" r:id="rId11"/>
    <p:sldId id="415" r:id="rId12"/>
    <p:sldId id="264" r:id="rId13"/>
    <p:sldId id="416" r:id="rId14"/>
    <p:sldId id="417" r:id="rId15"/>
    <p:sldId id="418" r:id="rId16"/>
    <p:sldId id="419" r:id="rId17"/>
    <p:sldId id="321" r:id="rId18"/>
    <p:sldId id="322" r:id="rId19"/>
    <p:sldId id="420" r:id="rId20"/>
    <p:sldId id="296" r:id="rId21"/>
    <p:sldId id="315" r:id="rId22"/>
    <p:sldId id="421" r:id="rId23"/>
    <p:sldId id="422" r:id="rId24"/>
    <p:sldId id="297" r:id="rId25"/>
    <p:sldId id="423" r:id="rId26"/>
    <p:sldId id="298" r:id="rId27"/>
    <p:sldId id="302" r:id="rId28"/>
    <p:sldId id="312" r:id="rId29"/>
    <p:sldId id="303" r:id="rId30"/>
    <p:sldId id="313" r:id="rId31"/>
    <p:sldId id="305" r:id="rId32"/>
    <p:sldId id="304" r:id="rId33"/>
    <p:sldId id="314" r:id="rId34"/>
    <p:sldId id="306" r:id="rId35"/>
    <p:sldId id="307" r:id="rId36"/>
    <p:sldId id="308" r:id="rId37"/>
    <p:sldId id="424" r:id="rId38"/>
    <p:sldId id="316" r:id="rId39"/>
    <p:sldId id="425" r:id="rId40"/>
    <p:sldId id="427" r:id="rId41"/>
    <p:sldId id="274" r:id="rId42"/>
    <p:sldId id="428" r:id="rId43"/>
    <p:sldId id="287" r:id="rId44"/>
    <p:sldId id="429" r:id="rId45"/>
    <p:sldId id="276" r:id="rId46"/>
    <p:sldId id="326" r:id="rId47"/>
    <p:sldId id="275" r:id="rId48"/>
    <p:sldId id="434" r:id="rId49"/>
    <p:sldId id="435" r:id="rId50"/>
    <p:sldId id="319" r:id="rId51"/>
    <p:sldId id="431" r:id="rId52"/>
    <p:sldId id="430" r:id="rId53"/>
    <p:sldId id="350" r:id="rId54"/>
    <p:sldId id="432" r:id="rId55"/>
    <p:sldId id="352" r:id="rId56"/>
    <p:sldId id="433" r:id="rId57"/>
    <p:sldId id="320" r:id="rId58"/>
    <p:sldId id="288" r:id="rId59"/>
    <p:sldId id="436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7" autoAdjust="0"/>
    <p:restoredTop sz="88793" autoAdjust="0"/>
  </p:normalViewPr>
  <p:slideViewPr>
    <p:cSldViewPr snapToGrid="0">
      <p:cViewPr varScale="1">
        <p:scale>
          <a:sx n="116" d="100"/>
          <a:sy n="116" d="100"/>
        </p:scale>
        <p:origin x="808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bo" userId="86e360d6c7446f46" providerId="LiveId" clId="{9E696DD0-45EE-4E85-A19D-F98ABCBE2A23}"/>
    <pc:docChg chg="undo redo custSel addSld delSld modSld sldOrd">
      <pc:chgData name="li bo" userId="86e360d6c7446f46" providerId="LiveId" clId="{9E696DD0-45EE-4E85-A19D-F98ABCBE2A23}" dt="2023-01-06T09:41:47.714" v="18493"/>
      <pc:docMkLst>
        <pc:docMk/>
      </pc:docMkLst>
      <pc:sldChg chg="modSp add mod">
        <pc:chgData name="li bo" userId="86e360d6c7446f46" providerId="LiveId" clId="{9E696DD0-45EE-4E85-A19D-F98ABCBE2A23}" dt="2022-03-07T07:09:08.675" v="28" actId="20577"/>
        <pc:sldMkLst>
          <pc:docMk/>
          <pc:sldMk cId="3781801294" sldId="256"/>
        </pc:sldMkLst>
        <pc:spChg chg="mod">
          <ac:chgData name="li bo" userId="86e360d6c7446f46" providerId="LiveId" clId="{9E696DD0-45EE-4E85-A19D-F98ABCBE2A23}" dt="2022-03-07T07:09:08.675" v="28" actId="20577"/>
          <ac:spMkLst>
            <pc:docMk/>
            <pc:sldMk cId="3781801294" sldId="256"/>
            <ac:spMk id="2" creationId="{1EA8D9B8-C4D8-4962-B288-57C65065F651}"/>
          </ac:spMkLst>
        </pc:spChg>
      </pc:sldChg>
      <pc:sldChg chg="del mod ord modShow">
        <pc:chgData name="li bo" userId="86e360d6c7446f46" providerId="LiveId" clId="{9E696DD0-45EE-4E85-A19D-F98ABCBE2A23}" dt="2022-03-08T01:14:18.251" v="4846" actId="2696"/>
        <pc:sldMkLst>
          <pc:docMk/>
          <pc:sldMk cId="2580984780" sldId="262"/>
        </pc:sldMkLst>
      </pc:sldChg>
      <pc:sldChg chg="addSp delSp modSp add mod modTransition delAnim modAnim modNotesTx">
        <pc:chgData name="li bo" userId="86e360d6c7446f46" providerId="LiveId" clId="{9E696DD0-45EE-4E85-A19D-F98ABCBE2A23}" dt="2022-03-09T06:32:21.401" v="18271"/>
        <pc:sldMkLst>
          <pc:docMk/>
          <pc:sldMk cId="2776318398" sldId="264"/>
        </pc:sldMkLst>
        <pc:spChg chg="mod">
          <ac:chgData name="li bo" userId="86e360d6c7446f46" providerId="LiveId" clId="{9E696DD0-45EE-4E85-A19D-F98ABCBE2A23}" dt="2022-03-08T08:36:23.228" v="11422" actId="20577"/>
          <ac:spMkLst>
            <pc:docMk/>
            <pc:sldMk cId="2776318398" sldId="264"/>
            <ac:spMk id="2" creationId="{B49CBE6D-B73D-49C5-9C10-9D9A122F1EA2}"/>
          </ac:spMkLst>
        </pc:spChg>
        <pc:spChg chg="mod">
          <ac:chgData name="li bo" userId="86e360d6c7446f46" providerId="LiveId" clId="{9E696DD0-45EE-4E85-A19D-F98ABCBE2A23}" dt="2022-03-08T15:12:39.022" v="14741" actId="1076"/>
          <ac:spMkLst>
            <pc:docMk/>
            <pc:sldMk cId="2776318398" sldId="264"/>
            <ac:spMk id="3" creationId="{E550A74B-0E72-4E4D-A486-EA99E4947DF2}"/>
          </ac:spMkLst>
        </pc:spChg>
        <pc:grpChg chg="mod">
          <ac:chgData name="li bo" userId="86e360d6c7446f46" providerId="LiveId" clId="{9E696DD0-45EE-4E85-A19D-F98ABCBE2A23}" dt="2022-03-08T15:12:39.022" v="14741" actId="1076"/>
          <ac:grpSpMkLst>
            <pc:docMk/>
            <pc:sldMk cId="2776318398" sldId="264"/>
            <ac:grpSpMk id="11" creationId="{7C93ED98-FEFF-48D2-BC19-D2BF79AFD1D7}"/>
          </ac:grpSpMkLst>
        </pc:grpChg>
        <pc:grpChg chg="add del mod">
          <ac:chgData name="li bo" userId="86e360d6c7446f46" providerId="LiveId" clId="{9E696DD0-45EE-4E85-A19D-F98ABCBE2A23}" dt="2022-03-08T14:59:50.114" v="14650" actId="21"/>
          <ac:grpSpMkLst>
            <pc:docMk/>
            <pc:sldMk cId="2776318398" sldId="264"/>
            <ac:grpSpMk id="13" creationId="{C7950775-56F0-49F9-B79E-BA6894590228}"/>
          </ac:grpSpMkLst>
        </pc:grpChg>
        <pc:picChg chg="mod">
          <ac:chgData name="li bo" userId="86e360d6c7446f46" providerId="LiveId" clId="{9E696DD0-45EE-4E85-A19D-F98ABCBE2A23}" dt="2022-03-08T15:12:39.022" v="14741" actId="1076"/>
          <ac:picMkLst>
            <pc:docMk/>
            <pc:sldMk cId="2776318398" sldId="264"/>
            <ac:picMk id="5" creationId="{E5B8ACD6-9404-4225-AAA9-A6D0A9FE48FC}"/>
          </ac:picMkLst>
        </pc:picChg>
        <pc:picChg chg="add del mod">
          <ac:chgData name="li bo" userId="86e360d6c7446f46" providerId="LiveId" clId="{9E696DD0-45EE-4E85-A19D-F98ABCBE2A23}" dt="2022-03-08T14:48:30.287" v="14643" actId="21"/>
          <ac:picMkLst>
            <pc:docMk/>
            <pc:sldMk cId="2776318398" sldId="264"/>
            <ac:picMk id="6" creationId="{D1BDE045-AD5A-4426-9567-166FAF21A2AA}"/>
          </ac:picMkLst>
        </pc:picChg>
        <pc:picChg chg="mod">
          <ac:chgData name="li bo" userId="86e360d6c7446f46" providerId="LiveId" clId="{9E696DD0-45EE-4E85-A19D-F98ABCBE2A23}" dt="2022-03-08T15:12:39.022" v="14741" actId="1076"/>
          <ac:picMkLst>
            <pc:docMk/>
            <pc:sldMk cId="2776318398" sldId="264"/>
            <ac:picMk id="8" creationId="{5EFDB75B-A82C-4B94-BD6C-8D3FDC463FCE}"/>
          </ac:picMkLst>
        </pc:picChg>
        <pc:picChg chg="mod">
          <ac:chgData name="li bo" userId="86e360d6c7446f46" providerId="LiveId" clId="{9E696DD0-45EE-4E85-A19D-F98ABCBE2A23}" dt="2022-03-08T15:12:39.022" v="14741" actId="1076"/>
          <ac:picMkLst>
            <pc:docMk/>
            <pc:sldMk cId="2776318398" sldId="264"/>
            <ac:picMk id="10" creationId="{8751F905-5591-4D25-A477-3CA625FD3432}"/>
          </ac:picMkLst>
        </pc:picChg>
        <pc:picChg chg="mod">
          <ac:chgData name="li bo" userId="86e360d6c7446f46" providerId="LiveId" clId="{9E696DD0-45EE-4E85-A19D-F98ABCBE2A23}" dt="2022-03-08T15:12:39.022" v="14741" actId="1076"/>
          <ac:picMkLst>
            <pc:docMk/>
            <pc:sldMk cId="2776318398" sldId="264"/>
            <ac:picMk id="12" creationId="{D2F15F4C-0926-42BA-ADF9-38D7CCCBD03D}"/>
          </ac:picMkLst>
        </pc:picChg>
        <pc:picChg chg="del mod">
          <ac:chgData name="li bo" userId="86e360d6c7446f46" providerId="LiveId" clId="{9E696DD0-45EE-4E85-A19D-F98ABCBE2A23}" dt="2022-03-07T14:41:05.002" v="1051" actId="478"/>
          <ac:picMkLst>
            <pc:docMk/>
            <pc:sldMk cId="2776318398" sldId="264"/>
            <ac:picMk id="14" creationId="{7833CE53-8337-49D4-9126-AC0E239C807A}"/>
          </ac:picMkLst>
        </pc:picChg>
        <pc:picChg chg="mod">
          <ac:chgData name="li bo" userId="86e360d6c7446f46" providerId="LiveId" clId="{9E696DD0-45EE-4E85-A19D-F98ABCBE2A23}" dt="2022-03-07T14:41:22.383" v="1058"/>
          <ac:picMkLst>
            <pc:docMk/>
            <pc:sldMk cId="2776318398" sldId="264"/>
            <ac:picMk id="15" creationId="{523CE56C-55B8-4F3F-BD97-77DE33C6AD5B}"/>
          </ac:picMkLst>
        </pc:picChg>
        <pc:picChg chg="mod">
          <ac:chgData name="li bo" userId="86e360d6c7446f46" providerId="LiveId" clId="{9E696DD0-45EE-4E85-A19D-F98ABCBE2A23}" dt="2022-03-07T14:41:22.383" v="1058"/>
          <ac:picMkLst>
            <pc:docMk/>
            <pc:sldMk cId="2776318398" sldId="264"/>
            <ac:picMk id="16" creationId="{284D3BD1-D2DD-46F2-BBB0-6CB4B3D0EFC0}"/>
          </ac:picMkLst>
        </pc:picChg>
        <pc:picChg chg="mod">
          <ac:chgData name="li bo" userId="86e360d6c7446f46" providerId="LiveId" clId="{9E696DD0-45EE-4E85-A19D-F98ABCBE2A23}" dt="2022-03-07T14:41:22.383" v="1058"/>
          <ac:picMkLst>
            <pc:docMk/>
            <pc:sldMk cId="2776318398" sldId="264"/>
            <ac:picMk id="17" creationId="{2DFF999D-7133-44B4-8D5F-9D90B132FD21}"/>
          </ac:picMkLst>
        </pc:picChg>
        <pc:picChg chg="mod">
          <ac:chgData name="li bo" userId="86e360d6c7446f46" providerId="LiveId" clId="{9E696DD0-45EE-4E85-A19D-F98ABCBE2A23}" dt="2022-03-08T15:12:39.022" v="14741" actId="1076"/>
          <ac:picMkLst>
            <pc:docMk/>
            <pc:sldMk cId="2776318398" sldId="264"/>
            <ac:picMk id="1026" creationId="{1A6D67C8-B033-49C0-9CA8-C376DEE3E92C}"/>
          </ac:picMkLst>
        </pc:picChg>
      </pc:sldChg>
      <pc:sldChg chg="addSp modSp mod modTransition modAnim modNotesTx">
        <pc:chgData name="li bo" userId="86e360d6c7446f46" providerId="LiveId" clId="{9E696DD0-45EE-4E85-A19D-F98ABCBE2A23}" dt="2022-03-09T02:22:28.888" v="17887"/>
        <pc:sldMkLst>
          <pc:docMk/>
          <pc:sldMk cId="2490858770" sldId="267"/>
        </pc:sldMkLst>
        <pc:spChg chg="mod">
          <ac:chgData name="li bo" userId="86e360d6c7446f46" providerId="LiveId" clId="{9E696DD0-45EE-4E85-A19D-F98ABCBE2A23}" dt="2022-03-07T16:10:11.437" v="2258" actId="14100"/>
          <ac:spMkLst>
            <pc:docMk/>
            <pc:sldMk cId="2490858770" sldId="267"/>
            <ac:spMk id="3" creationId="{E550A74B-0E72-4E4D-A486-EA99E4947DF2}"/>
          </ac:spMkLst>
        </pc:spChg>
        <pc:spChg chg="add mod">
          <ac:chgData name="li bo" userId="86e360d6c7446f46" providerId="LiveId" clId="{9E696DD0-45EE-4E85-A19D-F98ABCBE2A23}" dt="2022-03-07T16:11:56.316" v="2311" actId="14100"/>
          <ac:spMkLst>
            <pc:docMk/>
            <pc:sldMk cId="2490858770" sldId="267"/>
            <ac:spMk id="5" creationId="{6BF17D24-4E43-4BE7-9D1E-C914D45D8FBE}"/>
          </ac:spMkLst>
        </pc:spChg>
        <pc:spChg chg="mod">
          <ac:chgData name="li bo" userId="86e360d6c7446f46" providerId="LiveId" clId="{9E696DD0-45EE-4E85-A19D-F98ABCBE2A23}" dt="2022-03-07T16:37:02.721" v="3297" actId="20577"/>
          <ac:spMkLst>
            <pc:docMk/>
            <pc:sldMk cId="2490858770" sldId="267"/>
            <ac:spMk id="7" creationId="{359FBBC1-CBFC-4A75-BF9A-E0E1E862109A}"/>
          </ac:spMkLst>
        </pc:spChg>
        <pc:spChg chg="add mod">
          <ac:chgData name="li bo" userId="86e360d6c7446f46" providerId="LiveId" clId="{9E696DD0-45EE-4E85-A19D-F98ABCBE2A23}" dt="2022-03-07T16:13:49.065" v="2352" actId="1076"/>
          <ac:spMkLst>
            <pc:docMk/>
            <pc:sldMk cId="2490858770" sldId="267"/>
            <ac:spMk id="8" creationId="{279C9314-1F4A-4AEE-BED0-ABAA334FAF31}"/>
          </ac:spMkLst>
        </pc:spChg>
        <pc:picChg chg="mod">
          <ac:chgData name="li bo" userId="86e360d6c7446f46" providerId="LiveId" clId="{9E696DD0-45EE-4E85-A19D-F98ABCBE2A23}" dt="2022-03-07T16:09:59.295" v="2256" actId="1076"/>
          <ac:picMkLst>
            <pc:docMk/>
            <pc:sldMk cId="2490858770" sldId="267"/>
            <ac:picMk id="6" creationId="{57413D22-1972-4A35-9876-4C7ABAC5E00B}"/>
          </ac:picMkLst>
        </pc:picChg>
      </pc:sldChg>
      <pc:sldChg chg="addSp delSp modSp mod modTransition modAnim modNotesTx">
        <pc:chgData name="li bo" userId="86e360d6c7446f46" providerId="LiveId" clId="{9E696DD0-45EE-4E85-A19D-F98ABCBE2A23}" dt="2022-03-09T09:51:53.556" v="18435"/>
        <pc:sldMkLst>
          <pc:docMk/>
          <pc:sldMk cId="4023844715" sldId="268"/>
        </pc:sldMkLst>
        <pc:spChg chg="mod">
          <ac:chgData name="li bo" userId="86e360d6c7446f46" providerId="LiveId" clId="{9E696DD0-45EE-4E85-A19D-F98ABCBE2A23}" dt="2022-03-08T06:54:01.035" v="8431" actId="20577"/>
          <ac:spMkLst>
            <pc:docMk/>
            <pc:sldMk cId="4023844715" sldId="268"/>
            <ac:spMk id="3" creationId="{E550A74B-0E72-4E4D-A486-EA99E4947DF2}"/>
          </ac:spMkLst>
        </pc:spChg>
        <pc:spChg chg="add mod">
          <ac:chgData name="li bo" userId="86e360d6c7446f46" providerId="LiveId" clId="{9E696DD0-45EE-4E85-A19D-F98ABCBE2A23}" dt="2022-03-08T03:58:27.981" v="7337" actId="20577"/>
          <ac:spMkLst>
            <pc:docMk/>
            <pc:sldMk cId="4023844715" sldId="268"/>
            <ac:spMk id="4" creationId="{1A61C01B-194F-405A-BF83-F0689B2F0906}"/>
          </ac:spMkLst>
        </pc:spChg>
        <pc:spChg chg="add del mod">
          <ac:chgData name="li bo" userId="86e360d6c7446f46" providerId="LiveId" clId="{9E696DD0-45EE-4E85-A19D-F98ABCBE2A23}" dt="2022-03-08T03:34:22.708" v="7028"/>
          <ac:spMkLst>
            <pc:docMk/>
            <pc:sldMk cId="4023844715" sldId="268"/>
            <ac:spMk id="5" creationId="{B7C0C66F-4AB6-417E-AD7A-89536240FEA7}"/>
          </ac:spMkLst>
        </pc:spChg>
        <pc:spChg chg="add mod">
          <ac:chgData name="li bo" userId="86e360d6c7446f46" providerId="LiveId" clId="{9E696DD0-45EE-4E85-A19D-F98ABCBE2A23}" dt="2022-03-08T03:58:52.094" v="7342" actId="20577"/>
          <ac:spMkLst>
            <pc:docMk/>
            <pc:sldMk cId="4023844715" sldId="268"/>
            <ac:spMk id="6" creationId="{0C98A7A7-12E4-4798-8997-4FE13FD5ED0A}"/>
          </ac:spMkLst>
        </pc:spChg>
        <pc:spChg chg="add del">
          <ac:chgData name="li bo" userId="86e360d6c7446f46" providerId="LiveId" clId="{9E696DD0-45EE-4E85-A19D-F98ABCBE2A23}" dt="2022-03-08T03:56:57.121" v="7329" actId="478"/>
          <ac:spMkLst>
            <pc:docMk/>
            <pc:sldMk cId="4023844715" sldId="268"/>
            <ac:spMk id="7" creationId="{498155DD-A898-4118-9983-545C575C08AB}"/>
          </ac:spMkLst>
        </pc:spChg>
        <pc:spChg chg="add del mod">
          <ac:chgData name="li bo" userId="86e360d6c7446f46" providerId="LiveId" clId="{9E696DD0-45EE-4E85-A19D-F98ABCBE2A23}" dt="2022-03-08T03:51:39.757" v="7222"/>
          <ac:spMkLst>
            <pc:docMk/>
            <pc:sldMk cId="4023844715" sldId="268"/>
            <ac:spMk id="8" creationId="{2A5667D7-269E-42AB-92DD-F49E2CEF19A9}"/>
          </ac:spMkLst>
        </pc:spChg>
      </pc:sldChg>
      <pc:sldChg chg="addSp delSp modSp mod modTransition modAnim modNotesTx">
        <pc:chgData name="li bo" userId="86e360d6c7446f46" providerId="LiveId" clId="{9E696DD0-45EE-4E85-A19D-F98ABCBE2A23}" dt="2022-03-09T09:51:49.459" v="18413"/>
        <pc:sldMkLst>
          <pc:docMk/>
          <pc:sldMk cId="1260487954" sldId="269"/>
        </pc:sldMkLst>
        <pc:spChg chg="mod">
          <ac:chgData name="li bo" userId="86e360d6c7446f46" providerId="LiveId" clId="{9E696DD0-45EE-4E85-A19D-F98ABCBE2A23}" dt="2022-03-08T01:56:47.134" v="5610" actId="1076"/>
          <ac:spMkLst>
            <pc:docMk/>
            <pc:sldMk cId="1260487954" sldId="269"/>
            <ac:spMk id="3" creationId="{E550A74B-0E72-4E4D-A486-EA99E4947DF2}"/>
          </ac:spMkLst>
        </pc:spChg>
        <pc:spChg chg="add del">
          <ac:chgData name="li bo" userId="86e360d6c7446f46" providerId="LiveId" clId="{9E696DD0-45EE-4E85-A19D-F98ABCBE2A23}" dt="2022-03-08T01:56:44.029" v="5608" actId="21"/>
          <ac:spMkLst>
            <pc:docMk/>
            <pc:sldMk cId="1260487954" sldId="269"/>
            <ac:spMk id="5" creationId="{AED4520E-B813-47F0-BD07-05E38C495473}"/>
          </ac:spMkLst>
        </pc:spChg>
        <pc:spChg chg="add del mod">
          <ac:chgData name="li bo" userId="86e360d6c7446f46" providerId="LiveId" clId="{9E696DD0-45EE-4E85-A19D-F98ABCBE2A23}" dt="2022-03-08T01:57:01.130" v="5614" actId="11529"/>
          <ac:spMkLst>
            <pc:docMk/>
            <pc:sldMk cId="1260487954" sldId="269"/>
            <ac:spMk id="6" creationId="{580CDFB0-51F0-41C9-8DC0-67EEC97B4B6E}"/>
          </ac:spMkLst>
        </pc:spChg>
        <pc:spChg chg="add mod">
          <ac:chgData name="li bo" userId="86e360d6c7446f46" providerId="LiveId" clId="{9E696DD0-45EE-4E85-A19D-F98ABCBE2A23}" dt="2022-03-08T01:57:43.537" v="5623" actId="688"/>
          <ac:spMkLst>
            <pc:docMk/>
            <pc:sldMk cId="1260487954" sldId="269"/>
            <ac:spMk id="7" creationId="{C91E32EC-7F7D-4226-BDA9-48C50556A88A}"/>
          </ac:spMkLst>
        </pc:spChg>
        <pc:spChg chg="mod">
          <ac:chgData name="li bo" userId="86e360d6c7446f46" providerId="LiveId" clId="{9E696DD0-45EE-4E85-A19D-F98ABCBE2A23}" dt="2022-03-09T01:28:36.578" v="17155" actId="20577"/>
          <ac:spMkLst>
            <pc:docMk/>
            <pc:sldMk cId="1260487954" sldId="269"/>
            <ac:spMk id="8" creationId="{6D1A020F-CD68-4DDE-B5DF-7F4944EA72D4}"/>
          </ac:spMkLst>
        </pc:spChg>
        <pc:spChg chg="add mod">
          <ac:chgData name="li bo" userId="86e360d6c7446f46" providerId="LiveId" clId="{9E696DD0-45EE-4E85-A19D-F98ABCBE2A23}" dt="2022-03-08T01:55:08.393" v="5564" actId="1076"/>
          <ac:spMkLst>
            <pc:docMk/>
            <pc:sldMk cId="1260487954" sldId="269"/>
            <ac:spMk id="26" creationId="{4CA2ADFA-AEEA-4023-8245-2A7C113D3012}"/>
          </ac:spMkLst>
        </pc:spChg>
        <pc:grpChg chg="mod">
          <ac:chgData name="li bo" userId="86e360d6c7446f46" providerId="LiveId" clId="{9E696DD0-45EE-4E85-A19D-F98ABCBE2A23}" dt="2022-03-08T01:52:28.429" v="5514" actId="1076"/>
          <ac:grpSpMkLst>
            <pc:docMk/>
            <pc:sldMk cId="1260487954" sldId="269"/>
            <ac:grpSpMk id="1041" creationId="{5E7D7AC7-974F-4DE2-9857-81E829B46E59}"/>
          </ac:grpSpMkLst>
        </pc:grpChg>
      </pc:sldChg>
      <pc:sldChg chg="addSp modSp mod modTransition modAnim modNotesTx">
        <pc:chgData name="li bo" userId="86e360d6c7446f46" providerId="LiveId" clId="{9E696DD0-45EE-4E85-A19D-F98ABCBE2A23}" dt="2022-03-09T09:51:51.496" v="18427"/>
        <pc:sldMkLst>
          <pc:docMk/>
          <pc:sldMk cId="4244764471" sldId="270"/>
        </pc:sldMkLst>
        <pc:spChg chg="mod">
          <ac:chgData name="li bo" userId="86e360d6c7446f46" providerId="LiveId" clId="{9E696DD0-45EE-4E85-A19D-F98ABCBE2A23}" dt="2022-03-08T08:35:26.892" v="11412" actId="20577"/>
          <ac:spMkLst>
            <pc:docMk/>
            <pc:sldMk cId="4244764471" sldId="270"/>
            <ac:spMk id="3" creationId="{E550A74B-0E72-4E4D-A486-EA99E4947DF2}"/>
          </ac:spMkLst>
        </pc:spChg>
        <pc:spChg chg="add mod">
          <ac:chgData name="li bo" userId="86e360d6c7446f46" providerId="LiveId" clId="{9E696DD0-45EE-4E85-A19D-F98ABCBE2A23}" dt="2022-03-08T02:11:29.812" v="5752" actId="1076"/>
          <ac:spMkLst>
            <pc:docMk/>
            <pc:sldMk cId="4244764471" sldId="270"/>
            <ac:spMk id="7" creationId="{B33B9F22-8F2A-4CB2-A36F-F88DCE2E369A}"/>
          </ac:spMkLst>
        </pc:spChg>
        <pc:picChg chg="add mod">
          <ac:chgData name="li bo" userId="86e360d6c7446f46" providerId="LiveId" clId="{9E696DD0-45EE-4E85-A19D-F98ABCBE2A23}" dt="2022-03-08T02:11:03.092" v="5744" actId="1076"/>
          <ac:picMkLst>
            <pc:docMk/>
            <pc:sldMk cId="4244764471" sldId="270"/>
            <ac:picMk id="5" creationId="{6F3CA881-9A7E-4865-B50D-57894A972A3D}"/>
          </ac:picMkLst>
        </pc:picChg>
        <pc:picChg chg="add mod">
          <ac:chgData name="li bo" userId="86e360d6c7446f46" providerId="LiveId" clId="{9E696DD0-45EE-4E85-A19D-F98ABCBE2A23}" dt="2022-03-08T07:54:25.128" v="9308" actId="14100"/>
          <ac:picMkLst>
            <pc:docMk/>
            <pc:sldMk cId="4244764471" sldId="270"/>
            <ac:picMk id="2050" creationId="{EB907829-DDCC-4E97-8254-937E2EA5C907}"/>
          </ac:picMkLst>
        </pc:picChg>
      </pc:sldChg>
      <pc:sldChg chg="modSp mod ord modTransition modAnim">
        <pc:chgData name="li bo" userId="86e360d6c7446f46" providerId="LiveId" clId="{9E696DD0-45EE-4E85-A19D-F98ABCBE2A23}" dt="2022-03-09T09:51:47.452" v="18405"/>
        <pc:sldMkLst>
          <pc:docMk/>
          <pc:sldMk cId="1872835401" sldId="271"/>
        </pc:sldMkLst>
        <pc:spChg chg="mod">
          <ac:chgData name="li bo" userId="86e360d6c7446f46" providerId="LiveId" clId="{9E696DD0-45EE-4E85-A19D-F98ABCBE2A23}" dt="2022-03-08T08:35:09.163" v="11406" actId="20577"/>
          <ac:spMkLst>
            <pc:docMk/>
            <pc:sldMk cId="1872835401" sldId="271"/>
            <ac:spMk id="3" creationId="{E550A74B-0E72-4E4D-A486-EA99E4947DF2}"/>
          </ac:spMkLst>
        </pc:spChg>
      </pc:sldChg>
      <pc:sldChg chg="addSp modSp mod modTransition modAnim">
        <pc:chgData name="li bo" userId="86e360d6c7446f46" providerId="LiveId" clId="{9E696DD0-45EE-4E85-A19D-F98ABCBE2A23}" dt="2022-03-09T09:51:50.493" v="18417"/>
        <pc:sldMkLst>
          <pc:docMk/>
          <pc:sldMk cId="1173182969" sldId="272"/>
        </pc:sldMkLst>
        <pc:spChg chg="mod">
          <ac:chgData name="li bo" userId="86e360d6c7446f46" providerId="LiveId" clId="{9E696DD0-45EE-4E85-A19D-F98ABCBE2A23}" dt="2022-03-08T01:42:56.400" v="5257" actId="20577"/>
          <ac:spMkLst>
            <pc:docMk/>
            <pc:sldMk cId="1173182969" sldId="272"/>
            <ac:spMk id="3" creationId="{E550A74B-0E72-4E4D-A486-EA99E4947DF2}"/>
          </ac:spMkLst>
        </pc:spChg>
        <pc:spChg chg="add mod">
          <ac:chgData name="li bo" userId="86e360d6c7446f46" providerId="LiveId" clId="{9E696DD0-45EE-4E85-A19D-F98ABCBE2A23}" dt="2022-03-08T02:19:05.477" v="5811" actId="1076"/>
          <ac:spMkLst>
            <pc:docMk/>
            <pc:sldMk cId="1173182969" sldId="272"/>
            <ac:spMk id="4" creationId="{759B18C1-66CD-4F0D-BE22-9E1ABCA29988}"/>
          </ac:spMkLst>
        </pc:spChg>
        <pc:spChg chg="add mod">
          <ac:chgData name="li bo" userId="86e360d6c7446f46" providerId="LiveId" clId="{9E696DD0-45EE-4E85-A19D-F98ABCBE2A23}" dt="2022-03-08T02:19:28.980" v="5817" actId="1076"/>
          <ac:spMkLst>
            <pc:docMk/>
            <pc:sldMk cId="1173182969" sldId="272"/>
            <ac:spMk id="8" creationId="{EFA4B760-941D-4D1E-806F-6B6FD252C642}"/>
          </ac:spMkLst>
        </pc:spChg>
        <pc:picChg chg="mod">
          <ac:chgData name="li bo" userId="86e360d6c7446f46" providerId="LiveId" clId="{9E696DD0-45EE-4E85-A19D-F98ABCBE2A23}" dt="2022-03-07T14:31:02.257" v="894" actId="1076"/>
          <ac:picMkLst>
            <pc:docMk/>
            <pc:sldMk cId="1173182969" sldId="272"/>
            <ac:picMk id="1026" creationId="{5A36C1FA-B492-43DE-8669-66D362FA107F}"/>
          </ac:picMkLst>
        </pc:picChg>
        <pc:picChg chg="mod">
          <ac:chgData name="li bo" userId="86e360d6c7446f46" providerId="LiveId" clId="{9E696DD0-45EE-4E85-A19D-F98ABCBE2A23}" dt="2022-03-07T14:31:02.257" v="894" actId="1076"/>
          <ac:picMkLst>
            <pc:docMk/>
            <pc:sldMk cId="1173182969" sldId="272"/>
            <ac:picMk id="2050" creationId="{F15C9C12-CDD3-4FE9-B097-32F744F8CC49}"/>
          </ac:picMkLst>
        </pc:picChg>
      </pc:sldChg>
      <pc:sldChg chg="addSp delSp modSp add mod addAnim delAnim modAnim modNotesTx">
        <pc:chgData name="li bo" userId="86e360d6c7446f46" providerId="LiveId" clId="{9E696DD0-45EE-4E85-A19D-F98ABCBE2A23}" dt="2022-03-08T15:20:41.538" v="14808" actId="14100"/>
        <pc:sldMkLst>
          <pc:docMk/>
          <pc:sldMk cId="3164825853" sldId="273"/>
        </pc:sldMkLst>
        <pc:spChg chg="mod">
          <ac:chgData name="li bo" userId="86e360d6c7446f46" providerId="LiveId" clId="{9E696DD0-45EE-4E85-A19D-F98ABCBE2A23}" dt="2022-03-08T15:20:37.609" v="14806" actId="20577"/>
          <ac:spMkLst>
            <pc:docMk/>
            <pc:sldMk cId="3164825853" sldId="273"/>
            <ac:spMk id="3" creationId="{E550A74B-0E72-4E4D-A486-EA99E4947DF2}"/>
          </ac:spMkLst>
        </pc:spChg>
        <pc:spChg chg="add del mod">
          <ac:chgData name="li bo" userId="86e360d6c7446f46" providerId="LiveId" clId="{9E696DD0-45EE-4E85-A19D-F98ABCBE2A23}" dt="2022-03-07T15:54:55.438" v="2027" actId="478"/>
          <ac:spMkLst>
            <pc:docMk/>
            <pc:sldMk cId="3164825853" sldId="273"/>
            <ac:spMk id="4" creationId="{0161C576-57BA-4DE5-A3AD-09EB2709ADD5}"/>
          </ac:spMkLst>
        </pc:spChg>
        <pc:spChg chg="add mod">
          <ac:chgData name="li bo" userId="86e360d6c7446f46" providerId="LiveId" clId="{9E696DD0-45EE-4E85-A19D-F98ABCBE2A23}" dt="2022-03-08T06:51:12.591" v="8386" actId="1076"/>
          <ac:spMkLst>
            <pc:docMk/>
            <pc:sldMk cId="3164825853" sldId="273"/>
            <ac:spMk id="5" creationId="{5C96411E-A015-48C2-B2A9-9500ADE218DD}"/>
          </ac:spMkLst>
        </pc:spChg>
        <pc:spChg chg="del">
          <ac:chgData name="li bo" userId="86e360d6c7446f46" providerId="LiveId" clId="{9E696DD0-45EE-4E85-A19D-F98ABCBE2A23}" dt="2022-03-07T15:48:47.607" v="1994" actId="478"/>
          <ac:spMkLst>
            <pc:docMk/>
            <pc:sldMk cId="3164825853" sldId="273"/>
            <ac:spMk id="10" creationId="{5378346A-DDDC-4253-A095-956E5CFC9C99}"/>
          </ac:spMkLst>
        </pc:spChg>
        <pc:spChg chg="add del mod">
          <ac:chgData name="li bo" userId="86e360d6c7446f46" providerId="LiveId" clId="{9E696DD0-45EE-4E85-A19D-F98ABCBE2A23}" dt="2022-03-07T15:55:11.234" v="2030" actId="478"/>
          <ac:spMkLst>
            <pc:docMk/>
            <pc:sldMk cId="3164825853" sldId="273"/>
            <ac:spMk id="12" creationId="{8DE632BA-EB75-44F2-8839-C81C6D8C1524}"/>
          </ac:spMkLst>
        </pc:spChg>
        <pc:picChg chg="mod">
          <ac:chgData name="li bo" userId="86e360d6c7446f46" providerId="LiveId" clId="{9E696DD0-45EE-4E85-A19D-F98ABCBE2A23}" dt="2022-03-07T15:48:57.082" v="1996" actId="1076"/>
          <ac:picMkLst>
            <pc:docMk/>
            <pc:sldMk cId="3164825853" sldId="273"/>
            <ac:picMk id="6" creationId="{CB0F1C02-6EA1-4469-92AA-B53AFE340631}"/>
          </ac:picMkLst>
        </pc:picChg>
        <pc:picChg chg="del">
          <ac:chgData name="li bo" userId="86e360d6c7446f46" providerId="LiveId" clId="{9E696DD0-45EE-4E85-A19D-F98ABCBE2A23}" dt="2022-03-07T15:48:42.953" v="1993" actId="478"/>
          <ac:picMkLst>
            <pc:docMk/>
            <pc:sldMk cId="3164825853" sldId="273"/>
            <ac:picMk id="7" creationId="{6EDE0880-9A80-4D25-A328-E5AA76184874}"/>
          </ac:picMkLst>
        </pc:picChg>
        <pc:picChg chg="add del mod">
          <ac:chgData name="li bo" userId="86e360d6c7446f46" providerId="LiveId" clId="{9E696DD0-45EE-4E85-A19D-F98ABCBE2A23}" dt="2022-03-07T15:55:11.623" v="2031" actId="478"/>
          <ac:picMkLst>
            <pc:docMk/>
            <pc:sldMk cId="3164825853" sldId="273"/>
            <ac:picMk id="9" creationId="{D71A4F00-1054-4C90-B257-0A89219DBAB4}"/>
          </ac:picMkLst>
        </pc:picChg>
        <pc:picChg chg="mod">
          <ac:chgData name="li bo" userId="86e360d6c7446f46" providerId="LiveId" clId="{9E696DD0-45EE-4E85-A19D-F98ABCBE2A23}" dt="2022-03-08T15:20:41.538" v="14808" actId="14100"/>
          <ac:picMkLst>
            <pc:docMk/>
            <pc:sldMk cId="3164825853" sldId="273"/>
            <ac:picMk id="13" creationId="{2B9DBC5D-88AE-4480-AEA3-2E13DE0B608A}"/>
          </ac:picMkLst>
        </pc:picChg>
      </pc:sldChg>
      <pc:sldChg chg="modSp add modTransition modAnim">
        <pc:chgData name="li bo" userId="86e360d6c7446f46" providerId="LiveId" clId="{9E696DD0-45EE-4E85-A19D-F98ABCBE2A23}" dt="2022-03-09T08:00:54.216" v="18349"/>
        <pc:sldMkLst>
          <pc:docMk/>
          <pc:sldMk cId="607118362" sldId="274"/>
        </pc:sldMkLst>
        <pc:spChg chg="mod">
          <ac:chgData name="li bo" userId="86e360d6c7446f46" providerId="LiveId" clId="{9E696DD0-45EE-4E85-A19D-F98ABCBE2A23}" dt="2022-03-08T09:34:50.798" v="12730" actId="255"/>
          <ac:spMkLst>
            <pc:docMk/>
            <pc:sldMk cId="607118362" sldId="274"/>
            <ac:spMk id="11" creationId="{EE89DB35-D4AF-46D5-918A-2CF5882A480E}"/>
          </ac:spMkLst>
        </pc:spChg>
      </pc:sldChg>
      <pc:sldChg chg="addSp modSp add del mod modTransition modAnim modNotesTx">
        <pc:chgData name="li bo" userId="86e360d6c7446f46" providerId="LiveId" clId="{9E696DD0-45EE-4E85-A19D-F98ABCBE2A23}" dt="2023-01-06T09:40:13.729" v="18486"/>
        <pc:sldMkLst>
          <pc:docMk/>
          <pc:sldMk cId="1690186442" sldId="275"/>
        </pc:sldMkLst>
        <pc:spChg chg="add mod">
          <ac:chgData name="li bo" userId="86e360d6c7446f46" providerId="LiveId" clId="{9E696DD0-45EE-4E85-A19D-F98ABCBE2A23}" dt="2022-03-08T09:54:22.725" v="13100" actId="1076"/>
          <ac:spMkLst>
            <pc:docMk/>
            <pc:sldMk cId="1690186442" sldId="275"/>
            <ac:spMk id="2" creationId="{2F523D6C-6761-481C-9108-9877B47ED823}"/>
          </ac:spMkLst>
        </pc:spChg>
        <pc:spChg chg="add mod">
          <ac:chgData name="li bo" userId="86e360d6c7446f46" providerId="LiveId" clId="{9E696DD0-45EE-4E85-A19D-F98ABCBE2A23}" dt="2022-03-08T12:08:35.083" v="13887" actId="20577"/>
          <ac:spMkLst>
            <pc:docMk/>
            <pc:sldMk cId="1690186442" sldId="275"/>
            <ac:spMk id="5" creationId="{6DD569E9-7CC5-4B83-9D8E-10DF4D3F4358}"/>
          </ac:spMkLst>
        </pc:spChg>
        <pc:picChg chg="mod">
          <ac:chgData name="li bo" userId="86e360d6c7446f46" providerId="LiveId" clId="{9E696DD0-45EE-4E85-A19D-F98ABCBE2A23}" dt="2022-03-08T12:15:23.725" v="14031" actId="1076"/>
          <ac:picMkLst>
            <pc:docMk/>
            <pc:sldMk cId="1690186442" sldId="275"/>
            <ac:picMk id="3" creationId="{C0BD9AB7-563F-4CC8-8B2D-420F2FAA2441}"/>
          </ac:picMkLst>
        </pc:picChg>
        <pc:picChg chg="add mod modCrop">
          <ac:chgData name="li bo" userId="86e360d6c7446f46" providerId="LiveId" clId="{9E696DD0-45EE-4E85-A19D-F98ABCBE2A23}" dt="2022-03-08T10:15:56.473" v="13651" actId="1076"/>
          <ac:picMkLst>
            <pc:docMk/>
            <pc:sldMk cId="1690186442" sldId="275"/>
            <ac:picMk id="4" creationId="{2FFAE82D-70FE-4275-9748-8F37BB4697D5}"/>
          </ac:picMkLst>
        </pc:picChg>
      </pc:sldChg>
      <pc:sldChg chg="addSp modSp add del mod modTransition modAnim">
        <pc:chgData name="li bo" userId="86e360d6c7446f46" providerId="LiveId" clId="{9E696DD0-45EE-4E85-A19D-F98ABCBE2A23}" dt="2023-01-06T09:40:13.729" v="18486"/>
        <pc:sldMkLst>
          <pc:docMk/>
          <pc:sldMk cId="32165361" sldId="276"/>
        </pc:sldMkLst>
        <pc:spChg chg="mod">
          <ac:chgData name="li bo" userId="86e360d6c7446f46" providerId="LiveId" clId="{9E696DD0-45EE-4E85-A19D-F98ABCBE2A23}" dt="2022-03-08T15:22:19.526" v="14815" actId="20577"/>
          <ac:spMkLst>
            <pc:docMk/>
            <pc:sldMk cId="32165361" sldId="276"/>
            <ac:spMk id="2" creationId="{E8F77346-45C2-4245-987F-819AC6DD9DD5}"/>
          </ac:spMkLst>
        </pc:spChg>
        <pc:spChg chg="add mod">
          <ac:chgData name="li bo" userId="86e360d6c7446f46" providerId="LiveId" clId="{9E696DD0-45EE-4E85-A19D-F98ABCBE2A23}" dt="2022-03-08T12:31:52.500" v="14166" actId="1076"/>
          <ac:spMkLst>
            <pc:docMk/>
            <pc:sldMk cId="32165361" sldId="276"/>
            <ac:spMk id="4" creationId="{8E44F555-FDC1-4A57-9FE0-F934F0C723DF}"/>
          </ac:spMkLst>
        </pc:spChg>
        <pc:spChg chg="add mod">
          <ac:chgData name="li bo" userId="86e360d6c7446f46" providerId="LiveId" clId="{9E696DD0-45EE-4E85-A19D-F98ABCBE2A23}" dt="2022-03-08T15:24:08.166" v="14923" actId="20577"/>
          <ac:spMkLst>
            <pc:docMk/>
            <pc:sldMk cId="32165361" sldId="276"/>
            <ac:spMk id="7" creationId="{6553B998-4F78-4FE2-A9DB-B45B5AD28772}"/>
          </ac:spMkLst>
        </pc:spChg>
        <pc:picChg chg="mod">
          <ac:chgData name="li bo" userId="86e360d6c7446f46" providerId="LiveId" clId="{9E696DD0-45EE-4E85-A19D-F98ABCBE2A23}" dt="2022-03-08T12:20:04.249" v="14071" actId="1076"/>
          <ac:picMkLst>
            <pc:docMk/>
            <pc:sldMk cId="32165361" sldId="276"/>
            <ac:picMk id="3" creationId="{DD185F98-3EE6-43F5-A530-7B3CEC69CCF2}"/>
          </ac:picMkLst>
        </pc:picChg>
        <pc:picChg chg="add mod modCrop">
          <ac:chgData name="li bo" userId="86e360d6c7446f46" providerId="LiveId" clId="{9E696DD0-45EE-4E85-A19D-F98ABCBE2A23}" dt="2022-03-08T12:22:00.932" v="14109" actId="1076"/>
          <ac:picMkLst>
            <pc:docMk/>
            <pc:sldMk cId="32165361" sldId="276"/>
            <ac:picMk id="5" creationId="{F643C4FC-DE94-4B7D-B297-80C2C4369BFA}"/>
          </ac:picMkLst>
        </pc:picChg>
        <pc:picChg chg="add mod modCrop">
          <ac:chgData name="li bo" userId="86e360d6c7446f46" providerId="LiveId" clId="{9E696DD0-45EE-4E85-A19D-F98ABCBE2A23}" dt="2022-03-08T12:22:00.932" v="14109" actId="1076"/>
          <ac:picMkLst>
            <pc:docMk/>
            <pc:sldMk cId="32165361" sldId="276"/>
            <ac:picMk id="6" creationId="{E8E7B170-A237-4DE6-8142-ADE610611CB6}"/>
          </ac:picMkLst>
        </pc:picChg>
      </pc:sldChg>
      <pc:sldChg chg="add del">
        <pc:chgData name="li bo" userId="86e360d6c7446f46" providerId="LiveId" clId="{9E696DD0-45EE-4E85-A19D-F98ABCBE2A23}" dt="2022-03-08T12:20:18.308" v="14074"/>
        <pc:sldMkLst>
          <pc:docMk/>
          <pc:sldMk cId="1137766509" sldId="277"/>
        </pc:sldMkLst>
      </pc:sldChg>
      <pc:sldChg chg="delSp modSp add del mod">
        <pc:chgData name="li bo" userId="86e360d6c7446f46" providerId="LiveId" clId="{9E696DD0-45EE-4E85-A19D-F98ABCBE2A23}" dt="2022-03-08T12:22:15.717" v="14110" actId="47"/>
        <pc:sldMkLst>
          <pc:docMk/>
          <pc:sldMk cId="2861558878" sldId="277"/>
        </pc:sldMkLst>
        <pc:picChg chg="del mod">
          <ac:chgData name="li bo" userId="86e360d6c7446f46" providerId="LiveId" clId="{9E696DD0-45EE-4E85-A19D-F98ABCBE2A23}" dt="2022-03-08T12:20:22.715" v="14076" actId="21"/>
          <ac:picMkLst>
            <pc:docMk/>
            <pc:sldMk cId="2861558878" sldId="277"/>
            <ac:picMk id="5" creationId="{D01088D1-7B89-44F9-BB6E-FD4064B3478D}"/>
          </ac:picMkLst>
        </pc:picChg>
      </pc:sldChg>
      <pc:sldChg chg="addSp modSp add del mod modTransition modAnim modNotesTx">
        <pc:chgData name="li bo" userId="86e360d6c7446f46" providerId="LiveId" clId="{9E696DD0-45EE-4E85-A19D-F98ABCBE2A23}" dt="2023-01-06T09:40:11.879" v="18485" actId="47"/>
        <pc:sldMkLst>
          <pc:docMk/>
          <pc:sldMk cId="3154402278" sldId="278"/>
        </pc:sldMkLst>
        <pc:spChg chg="add mod">
          <ac:chgData name="li bo" userId="86e360d6c7446f46" providerId="LiveId" clId="{9E696DD0-45EE-4E85-A19D-F98ABCBE2A23}" dt="2022-03-08T16:41:22.588" v="16491" actId="1076"/>
          <ac:spMkLst>
            <pc:docMk/>
            <pc:sldMk cId="3154402278" sldId="278"/>
            <ac:spMk id="2" creationId="{2B358D84-0D61-4293-8C30-552440F54029}"/>
          </ac:spMkLst>
        </pc:spChg>
        <pc:spChg chg="mod">
          <ac:chgData name="li bo" userId="86e360d6c7446f46" providerId="LiveId" clId="{9E696DD0-45EE-4E85-A19D-F98ABCBE2A23}" dt="2022-03-08T13:05:12.770" v="14549" actId="20577"/>
          <ac:spMkLst>
            <pc:docMk/>
            <pc:sldMk cId="3154402278" sldId="278"/>
            <ac:spMk id="10" creationId="{920E5DC7-3892-4F49-B532-626C0D17263E}"/>
          </ac:spMkLst>
        </pc:spChg>
        <pc:picChg chg="mod">
          <ac:chgData name="li bo" userId="86e360d6c7446f46" providerId="LiveId" clId="{9E696DD0-45EE-4E85-A19D-F98ABCBE2A23}" dt="2022-03-08T07:51:38.564" v="9285" actId="1076"/>
          <ac:picMkLst>
            <pc:docMk/>
            <pc:sldMk cId="3154402278" sldId="278"/>
            <ac:picMk id="3" creationId="{7874180A-902A-40B1-AF87-9AABC5F77280}"/>
          </ac:picMkLst>
        </pc:picChg>
        <pc:picChg chg="mod">
          <ac:chgData name="li bo" userId="86e360d6c7446f46" providerId="LiveId" clId="{9E696DD0-45EE-4E85-A19D-F98ABCBE2A23}" dt="2022-03-08T10:02:06.937" v="13279" actId="1076"/>
          <ac:picMkLst>
            <pc:docMk/>
            <pc:sldMk cId="3154402278" sldId="278"/>
            <ac:picMk id="5" creationId="{16772DD3-4BE0-4C5C-8858-42326E1BAA83}"/>
          </ac:picMkLst>
        </pc:picChg>
      </pc:sldChg>
      <pc:sldChg chg="addSp delSp modSp add del mod modTransition modAnim modNotesTx">
        <pc:chgData name="li bo" userId="86e360d6c7446f46" providerId="LiveId" clId="{9E696DD0-45EE-4E85-A19D-F98ABCBE2A23}" dt="2023-01-06T09:40:11.879" v="18485" actId="47"/>
        <pc:sldMkLst>
          <pc:docMk/>
          <pc:sldMk cId="3191715281" sldId="286"/>
        </pc:sldMkLst>
        <pc:spChg chg="add del mod">
          <ac:chgData name="li bo" userId="86e360d6c7446f46" providerId="LiveId" clId="{9E696DD0-45EE-4E85-A19D-F98ABCBE2A23}" dt="2022-03-08T09:45:03.623" v="12944" actId="478"/>
          <ac:spMkLst>
            <pc:docMk/>
            <pc:sldMk cId="3191715281" sldId="286"/>
            <ac:spMk id="3" creationId="{63AA915D-EEE2-4484-8E6B-93EABCF7C3BA}"/>
          </ac:spMkLst>
        </pc:spChg>
        <pc:spChg chg="del">
          <ac:chgData name="li bo" userId="86e360d6c7446f46" providerId="LiveId" clId="{9E696DD0-45EE-4E85-A19D-F98ABCBE2A23}" dt="2022-03-08T09:45:01.408" v="12943" actId="478"/>
          <ac:spMkLst>
            <pc:docMk/>
            <pc:sldMk cId="3191715281" sldId="286"/>
            <ac:spMk id="4" creationId="{53436DC2-810C-4BCE-9B67-2AEDC1BA7282}"/>
          </ac:spMkLst>
        </pc:spChg>
        <pc:spChg chg="add mod">
          <ac:chgData name="li bo" userId="86e360d6c7446f46" providerId="LiveId" clId="{9E696DD0-45EE-4E85-A19D-F98ABCBE2A23}" dt="2022-03-08T13:08:42.860" v="14602" actId="1076"/>
          <ac:spMkLst>
            <pc:docMk/>
            <pc:sldMk cId="3191715281" sldId="286"/>
            <ac:spMk id="6" creationId="{1C6A29D6-D800-4648-8BC2-1DBA63C66111}"/>
          </ac:spMkLst>
        </pc:spChg>
        <pc:spChg chg="mod">
          <ac:chgData name="li bo" userId="86e360d6c7446f46" providerId="LiveId" clId="{9E696DD0-45EE-4E85-A19D-F98ABCBE2A23}" dt="2022-03-08T13:08:19.361" v="14571" actId="1076"/>
          <ac:spMkLst>
            <pc:docMk/>
            <pc:sldMk cId="3191715281" sldId="286"/>
            <ac:spMk id="10" creationId="{F6E41B4E-211C-456A-B8F6-9E3EFC1D1FAD}"/>
          </ac:spMkLst>
        </pc:spChg>
        <pc:spChg chg="mod">
          <ac:chgData name="li bo" userId="86e360d6c7446f46" providerId="LiveId" clId="{9E696DD0-45EE-4E85-A19D-F98ABCBE2A23}" dt="2022-03-08T13:08:19.361" v="14571" actId="1076"/>
          <ac:spMkLst>
            <pc:docMk/>
            <pc:sldMk cId="3191715281" sldId="286"/>
            <ac:spMk id="12" creationId="{80FF773D-330F-4C36-981B-815D6AD6CE32}"/>
          </ac:spMkLst>
        </pc:spChg>
        <pc:grpChg chg="mod">
          <ac:chgData name="li bo" userId="86e360d6c7446f46" providerId="LiveId" clId="{9E696DD0-45EE-4E85-A19D-F98ABCBE2A23}" dt="2022-03-08T13:08:19.361" v="14571" actId="1076"/>
          <ac:grpSpMkLst>
            <pc:docMk/>
            <pc:sldMk cId="3191715281" sldId="286"/>
            <ac:grpSpMk id="8" creationId="{0286D4D9-D36A-4F3D-9C3C-4F93C4AE47BD}"/>
          </ac:grpSpMkLst>
        </pc:grpChg>
        <pc:picChg chg="mod">
          <ac:chgData name="li bo" userId="86e360d6c7446f46" providerId="LiveId" clId="{9E696DD0-45EE-4E85-A19D-F98ABCBE2A23}" dt="2022-03-08T13:08:19.361" v="14571" actId="1076"/>
          <ac:picMkLst>
            <pc:docMk/>
            <pc:sldMk cId="3191715281" sldId="286"/>
            <ac:picMk id="5" creationId="{E0A340A5-B07E-427D-A192-EC0BB4C9809F}"/>
          </ac:picMkLst>
        </pc:picChg>
        <pc:picChg chg="mod">
          <ac:chgData name="li bo" userId="86e360d6c7446f46" providerId="LiveId" clId="{9E696DD0-45EE-4E85-A19D-F98ABCBE2A23}" dt="2022-03-08T13:08:19.361" v="14571" actId="1076"/>
          <ac:picMkLst>
            <pc:docMk/>
            <pc:sldMk cId="3191715281" sldId="286"/>
            <ac:picMk id="7" creationId="{689DE512-D370-42C6-997F-4C2B0C355570}"/>
          </ac:picMkLst>
        </pc:picChg>
      </pc:sldChg>
      <pc:sldChg chg="addSp delSp modSp add mod modTransition modAnim modNotesTx">
        <pc:chgData name="li bo" userId="86e360d6c7446f46" providerId="LiveId" clId="{9E696DD0-45EE-4E85-A19D-F98ABCBE2A23}" dt="2022-03-09T08:00:57.305" v="18361"/>
        <pc:sldMkLst>
          <pc:docMk/>
          <pc:sldMk cId="4034964863" sldId="287"/>
        </pc:sldMkLst>
        <pc:spChg chg="add mod">
          <ac:chgData name="li bo" userId="86e360d6c7446f46" providerId="LiveId" clId="{9E696DD0-45EE-4E85-A19D-F98ABCBE2A23}" dt="2022-03-08T10:12:01.055" v="13368" actId="14100"/>
          <ac:spMkLst>
            <pc:docMk/>
            <pc:sldMk cId="4034964863" sldId="287"/>
            <ac:spMk id="3" creationId="{BBAE39C2-AD74-41C9-B3C5-283549AC7E58}"/>
          </ac:spMkLst>
        </pc:spChg>
        <pc:spChg chg="mod">
          <ac:chgData name="li bo" userId="86e360d6c7446f46" providerId="LiveId" clId="{9E696DD0-45EE-4E85-A19D-F98ABCBE2A23}" dt="2022-03-08T09:36:28.243" v="12857" actId="20577"/>
          <ac:spMkLst>
            <pc:docMk/>
            <pc:sldMk cId="4034964863" sldId="287"/>
            <ac:spMk id="4" creationId="{74335800-3F0D-48E2-B9CD-BFB76A07073C}"/>
          </ac:spMkLst>
        </pc:spChg>
        <pc:picChg chg="add del">
          <ac:chgData name="li bo" userId="86e360d6c7446f46" providerId="LiveId" clId="{9E696DD0-45EE-4E85-A19D-F98ABCBE2A23}" dt="2022-03-08T09:58:36.143" v="13210" actId="21"/>
          <ac:picMkLst>
            <pc:docMk/>
            <pc:sldMk cId="4034964863" sldId="287"/>
            <ac:picMk id="15" creationId="{A0052C36-68B8-466B-8E33-DD5E40D9209F}"/>
          </ac:picMkLst>
        </pc:picChg>
      </pc:sldChg>
      <pc:sldChg chg="modSp add del mod modTransition modNotesTx">
        <pc:chgData name="li bo" userId="86e360d6c7446f46" providerId="LiveId" clId="{9E696DD0-45EE-4E85-A19D-F98ABCBE2A23}" dt="2023-01-06T09:40:50.528" v="18487" actId="20577"/>
        <pc:sldMkLst>
          <pc:docMk/>
          <pc:sldMk cId="1745729084" sldId="288"/>
        </pc:sldMkLst>
        <pc:picChg chg="mod">
          <ac:chgData name="li bo" userId="86e360d6c7446f46" providerId="LiveId" clId="{9E696DD0-45EE-4E85-A19D-F98ABCBE2A23}" dt="2022-03-08T12:04:08.937" v="13866" actId="1076"/>
          <ac:picMkLst>
            <pc:docMk/>
            <pc:sldMk cId="1745729084" sldId="288"/>
            <ac:picMk id="5" creationId="{A6404352-F517-4B07-8D8B-BBFC9EF1FDD3}"/>
          </ac:picMkLst>
        </pc:picChg>
        <pc:picChg chg="mod">
          <ac:chgData name="li bo" userId="86e360d6c7446f46" providerId="LiveId" clId="{9E696DD0-45EE-4E85-A19D-F98ABCBE2A23}" dt="2022-03-08T12:04:18.491" v="13868" actId="1076"/>
          <ac:picMkLst>
            <pc:docMk/>
            <pc:sldMk cId="1745729084" sldId="288"/>
            <ac:picMk id="6" creationId="{974AC95C-302B-4889-86D8-62484AD62293}"/>
          </ac:picMkLst>
        </pc:picChg>
        <pc:picChg chg="mod">
          <ac:chgData name="li bo" userId="86e360d6c7446f46" providerId="LiveId" clId="{9E696DD0-45EE-4E85-A19D-F98ABCBE2A23}" dt="2022-03-08T12:04:24.157" v="13871" actId="1076"/>
          <ac:picMkLst>
            <pc:docMk/>
            <pc:sldMk cId="1745729084" sldId="288"/>
            <ac:picMk id="8" creationId="{E583DFB8-5976-422E-8FDB-41CAD310F023}"/>
          </ac:picMkLst>
        </pc:picChg>
        <pc:picChg chg="mod">
          <ac:chgData name="li bo" userId="86e360d6c7446f46" providerId="LiveId" clId="{9E696DD0-45EE-4E85-A19D-F98ABCBE2A23}" dt="2022-03-08T12:04:24.157" v="13871" actId="1076"/>
          <ac:picMkLst>
            <pc:docMk/>
            <pc:sldMk cId="1745729084" sldId="288"/>
            <ac:picMk id="10" creationId="{970C448C-F019-483C-8F78-1D6AD119D771}"/>
          </ac:picMkLst>
        </pc:picChg>
      </pc:sldChg>
      <pc:sldChg chg="delSp modSp mod modTransition modNotesTx">
        <pc:chgData name="li bo" userId="86e360d6c7446f46" providerId="LiveId" clId="{9E696DD0-45EE-4E85-A19D-F98ABCBE2A23}" dt="2023-01-06T09:41:47.714" v="18493"/>
        <pc:sldMkLst>
          <pc:docMk/>
          <pc:sldMk cId="2783074459" sldId="292"/>
        </pc:sldMkLst>
        <pc:spChg chg="mod">
          <ac:chgData name="li bo" userId="86e360d6c7446f46" providerId="LiveId" clId="{9E696DD0-45EE-4E85-A19D-F98ABCBE2A23}" dt="2022-03-07T16:59:07.957" v="4097" actId="20577"/>
          <ac:spMkLst>
            <pc:docMk/>
            <pc:sldMk cId="2783074459" sldId="292"/>
            <ac:spMk id="6" creationId="{CD001D86-DDFE-41C7-80A1-829E7203CDD3}"/>
          </ac:spMkLst>
        </pc:spChg>
        <pc:spChg chg="mod">
          <ac:chgData name="li bo" userId="86e360d6c7446f46" providerId="LiveId" clId="{9E696DD0-45EE-4E85-A19D-F98ABCBE2A23}" dt="2022-03-07T16:59:10.915" v="4105" actId="20577"/>
          <ac:spMkLst>
            <pc:docMk/>
            <pc:sldMk cId="2783074459" sldId="292"/>
            <ac:spMk id="7" creationId="{1A8BB54B-D609-44C2-87D9-161C3B2A5323}"/>
          </ac:spMkLst>
        </pc:spChg>
        <pc:spChg chg="mod">
          <ac:chgData name="li bo" userId="86e360d6c7446f46" providerId="LiveId" clId="{9E696DD0-45EE-4E85-A19D-F98ABCBE2A23}" dt="2022-03-08T01:09:44.850" v="4566" actId="20577"/>
          <ac:spMkLst>
            <pc:docMk/>
            <pc:sldMk cId="2783074459" sldId="292"/>
            <ac:spMk id="8" creationId="{A1136E94-FD12-493E-BFF8-A26B1A30B590}"/>
          </ac:spMkLst>
        </pc:spChg>
        <pc:spChg chg="mod">
          <ac:chgData name="li bo" userId="86e360d6c7446f46" providerId="LiveId" clId="{9E696DD0-45EE-4E85-A19D-F98ABCBE2A23}" dt="2022-03-07T17:00:31.499" v="4207" actId="20577"/>
          <ac:spMkLst>
            <pc:docMk/>
            <pc:sldMk cId="2783074459" sldId="292"/>
            <ac:spMk id="9" creationId="{92BF27E0-A3EF-4FB3-8E20-5483CDECAB71}"/>
          </ac:spMkLst>
        </pc:spChg>
        <pc:spChg chg="mod">
          <ac:chgData name="li bo" userId="86e360d6c7446f46" providerId="LiveId" clId="{9E696DD0-45EE-4E85-A19D-F98ABCBE2A23}" dt="2022-03-08T01:16:34.776" v="4960" actId="20577"/>
          <ac:spMkLst>
            <pc:docMk/>
            <pc:sldMk cId="2783074459" sldId="292"/>
            <ac:spMk id="10" creationId="{6657C30D-979C-4028-9CFA-E1C7F7619C38}"/>
          </ac:spMkLst>
        </pc:spChg>
        <pc:spChg chg="mod">
          <ac:chgData name="li bo" userId="86e360d6c7446f46" providerId="LiveId" clId="{9E696DD0-45EE-4E85-A19D-F98ABCBE2A23}" dt="2022-03-07T16:42:17.942" v="3713" actId="207"/>
          <ac:spMkLst>
            <pc:docMk/>
            <pc:sldMk cId="2783074459" sldId="292"/>
            <ac:spMk id="11" creationId="{8234A37E-A5A9-4824-B43D-B69C4B1AB231}"/>
          </ac:spMkLst>
        </pc:spChg>
        <pc:spChg chg="mod">
          <ac:chgData name="li bo" userId="86e360d6c7446f46" providerId="LiveId" clId="{9E696DD0-45EE-4E85-A19D-F98ABCBE2A23}" dt="2022-03-07T16:42:17.944" v="3715" actId="207"/>
          <ac:spMkLst>
            <pc:docMk/>
            <pc:sldMk cId="2783074459" sldId="292"/>
            <ac:spMk id="12" creationId="{657DB1B9-F8D0-4154-894A-742B7C153988}"/>
          </ac:spMkLst>
        </pc:spChg>
        <pc:spChg chg="mod">
          <ac:chgData name="li bo" userId="86e360d6c7446f46" providerId="LiveId" clId="{9E696DD0-45EE-4E85-A19D-F98ABCBE2A23}" dt="2022-03-07T16:42:17.946" v="3717" actId="207"/>
          <ac:spMkLst>
            <pc:docMk/>
            <pc:sldMk cId="2783074459" sldId="292"/>
            <ac:spMk id="13" creationId="{C20B5305-EC9E-4265-B1CD-79293B0A96DA}"/>
          </ac:spMkLst>
        </pc:spChg>
        <pc:spChg chg="mod">
          <ac:chgData name="li bo" userId="86e360d6c7446f46" providerId="LiveId" clId="{9E696DD0-45EE-4E85-A19D-F98ABCBE2A23}" dt="2022-03-09T04:20:28.795" v="17915" actId="207"/>
          <ac:spMkLst>
            <pc:docMk/>
            <pc:sldMk cId="2783074459" sldId="292"/>
            <ac:spMk id="14" creationId="{4D7651AC-356B-48FB-A2ED-18F648A8C2E4}"/>
          </ac:spMkLst>
        </pc:spChg>
        <pc:spChg chg="mod modVis">
          <ac:chgData name="li bo" userId="86e360d6c7446f46" providerId="LiveId" clId="{9E696DD0-45EE-4E85-A19D-F98ABCBE2A23}" dt="2022-03-09T04:20:28.792" v="17911"/>
          <ac:spMkLst>
            <pc:docMk/>
            <pc:sldMk cId="2783074459" sldId="292"/>
            <ac:spMk id="15" creationId="{D51E8C36-7095-47C3-A91C-CCB18A3EF57A}"/>
          </ac:spMkLst>
        </pc:spChg>
        <pc:spChg chg="mod">
          <ac:chgData name="li bo" userId="86e360d6c7446f46" providerId="LiveId" clId="{9E696DD0-45EE-4E85-A19D-F98ABCBE2A23}" dt="2023-01-06T09:41:47.712" v="18490"/>
          <ac:spMkLst>
            <pc:docMk/>
            <pc:sldMk cId="2783074459" sldId="292"/>
            <ac:spMk id="16" creationId="{F504CA49-4DEC-408C-BE9E-8CC77BA0CDA9}"/>
          </ac:spMkLst>
        </pc:spChg>
        <pc:spChg chg="mod">
          <ac:chgData name="li bo" userId="86e360d6c7446f46" providerId="LiveId" clId="{9E696DD0-45EE-4E85-A19D-F98ABCBE2A23}" dt="2023-01-06T09:41:47.710" v="18489"/>
          <ac:spMkLst>
            <pc:docMk/>
            <pc:sldMk cId="2783074459" sldId="292"/>
            <ac:spMk id="17" creationId="{B5095DA7-4724-4BD1-BFF9-B1BB9E7B50A6}"/>
          </ac:spMkLst>
        </pc:spChg>
        <pc:spChg chg="mod">
          <ac:chgData name="li bo" userId="86e360d6c7446f46" providerId="LiveId" clId="{9E696DD0-45EE-4E85-A19D-F98ABCBE2A23}" dt="2023-01-06T09:41:47.710" v="18489"/>
          <ac:spMkLst>
            <pc:docMk/>
            <pc:sldMk cId="2783074459" sldId="292"/>
            <ac:spMk id="18" creationId="{C9BCD9EE-1E05-4D2D-9D25-EC8E75D6CD3A}"/>
          </ac:spMkLst>
        </pc:spChg>
        <pc:spChg chg="mod">
          <ac:chgData name="li bo" userId="86e360d6c7446f46" providerId="LiveId" clId="{9E696DD0-45EE-4E85-A19D-F98ABCBE2A23}" dt="2023-01-06T09:41:47.710" v="18489"/>
          <ac:spMkLst>
            <pc:docMk/>
            <pc:sldMk cId="2783074459" sldId="292"/>
            <ac:spMk id="19" creationId="{8A4667E7-F26F-4C40-81CF-75ABA6883C54}"/>
          </ac:spMkLst>
        </pc:spChg>
        <pc:spChg chg="del mod ord">
          <ac:chgData name="li bo" userId="86e360d6c7446f46" providerId="LiveId" clId="{9E696DD0-45EE-4E85-A19D-F98ABCBE2A23}" dt="2022-03-07T16:42:17.952" v="3723"/>
          <ac:spMkLst>
            <pc:docMk/>
            <pc:sldMk cId="2783074459" sldId="292"/>
            <ac:spMk id="21" creationId="{1C7789D7-521A-4E22-BF17-1D77C187930A}"/>
          </ac:spMkLst>
        </pc:spChg>
        <pc:grpChg chg="mod">
          <ac:chgData name="li bo" userId="86e360d6c7446f46" providerId="LiveId" clId="{9E696DD0-45EE-4E85-A19D-F98ABCBE2A23}" dt="2023-01-06T09:41:47.713" v="18491"/>
          <ac:grpSpMkLst>
            <pc:docMk/>
            <pc:sldMk cId="2783074459" sldId="292"/>
            <ac:grpSpMk id="20" creationId="{3F95284C-1B63-4A16-A783-3A82386592EC}"/>
          </ac:grpSpMkLst>
        </pc:grpChg>
        <pc:picChg chg="mod ord modVis">
          <ac:chgData name="li bo" userId="86e360d6c7446f46" providerId="LiveId" clId="{9E696DD0-45EE-4E85-A19D-F98ABCBE2A23}" dt="2023-01-06T09:41:47.714" v="18493"/>
          <ac:picMkLst>
            <pc:docMk/>
            <pc:sldMk cId="2783074459" sldId="292"/>
            <ac:picMk id="5" creationId="{1D1B63D1-226E-44CB-89AD-863A0B88906A}"/>
          </ac:picMkLst>
        </pc:picChg>
      </pc:sldChg>
      <pc:sldChg chg="addSp delSp modSp new mod modTransition modAnim">
        <pc:chgData name="li bo" userId="86e360d6c7446f46" providerId="LiveId" clId="{9E696DD0-45EE-4E85-A19D-F98ABCBE2A23}" dt="2022-03-09T08:01:01.480" v="18379"/>
        <pc:sldMkLst>
          <pc:docMk/>
          <pc:sldMk cId="2441893015" sldId="293"/>
        </pc:sldMkLst>
        <pc:spChg chg="mod">
          <ac:chgData name="li bo" userId="86e360d6c7446f46" providerId="LiveId" clId="{9E696DD0-45EE-4E85-A19D-F98ABCBE2A23}" dt="2022-03-07T12:19:06.799" v="801" actId="404"/>
          <ac:spMkLst>
            <pc:docMk/>
            <pc:sldMk cId="2441893015" sldId="293"/>
            <ac:spMk id="2" creationId="{9BFD14D3-C1EE-4296-A4B3-0674DA231727}"/>
          </ac:spMkLst>
        </pc:spChg>
        <pc:spChg chg="mod">
          <ac:chgData name="li bo" userId="86e360d6c7446f46" providerId="LiveId" clId="{9E696DD0-45EE-4E85-A19D-F98ABCBE2A23}" dt="2022-03-08T01:05:16.563" v="4534" actId="20578"/>
          <ac:spMkLst>
            <pc:docMk/>
            <pc:sldMk cId="2441893015" sldId="293"/>
            <ac:spMk id="3" creationId="{A4F1A5CD-CAE8-4DDB-B1EF-0BB96A5E04E1}"/>
          </ac:spMkLst>
        </pc:spChg>
        <pc:spChg chg="add mod">
          <ac:chgData name="li bo" userId="86e360d6c7446f46" providerId="LiveId" clId="{9E696DD0-45EE-4E85-A19D-F98ABCBE2A23}" dt="2022-03-07T14:25:39.317" v="881" actId="1076"/>
          <ac:spMkLst>
            <pc:docMk/>
            <pc:sldMk cId="2441893015" sldId="293"/>
            <ac:spMk id="4" creationId="{33C91FC9-8A88-4CD4-91C3-C88484411CD6}"/>
          </ac:spMkLst>
        </pc:spChg>
        <pc:spChg chg="add del">
          <ac:chgData name="li bo" userId="86e360d6c7446f46" providerId="LiveId" clId="{9E696DD0-45EE-4E85-A19D-F98ABCBE2A23}" dt="2022-03-07T12:18:36.264" v="791" actId="22"/>
          <ac:spMkLst>
            <pc:docMk/>
            <pc:sldMk cId="2441893015" sldId="293"/>
            <ac:spMk id="6" creationId="{234EA463-8364-4495-AABA-9B073DDFC059}"/>
          </ac:spMkLst>
        </pc:spChg>
      </pc:sldChg>
      <pc:sldChg chg="new del">
        <pc:chgData name="li bo" userId="86e360d6c7446f46" providerId="LiveId" clId="{9E696DD0-45EE-4E85-A19D-F98ABCBE2A23}" dt="2022-03-08T09:17:50.332" v="12571" actId="47"/>
        <pc:sldMkLst>
          <pc:docMk/>
          <pc:sldMk cId="3083240158" sldId="294"/>
        </pc:sldMkLst>
      </pc:sldChg>
      <pc:sldChg chg="delSp modSp add del mod delAnim">
        <pc:chgData name="li bo" userId="86e360d6c7446f46" providerId="LiveId" clId="{9E696DD0-45EE-4E85-A19D-F98ABCBE2A23}" dt="2022-03-07T14:29:02.480" v="882" actId="47"/>
        <pc:sldMkLst>
          <pc:docMk/>
          <pc:sldMk cId="1588452621" sldId="295"/>
        </pc:sldMkLst>
        <pc:spChg chg="mod">
          <ac:chgData name="li bo" userId="86e360d6c7446f46" providerId="LiveId" clId="{9E696DD0-45EE-4E85-A19D-F98ABCBE2A23}" dt="2022-03-07T12:19:02.243" v="800" actId="404"/>
          <ac:spMkLst>
            <pc:docMk/>
            <pc:sldMk cId="1588452621" sldId="295"/>
            <ac:spMk id="2" creationId="{9BFD14D3-C1EE-4296-A4B3-0674DA231727}"/>
          </ac:spMkLst>
        </pc:spChg>
        <pc:spChg chg="mod">
          <ac:chgData name="li bo" userId="86e360d6c7446f46" providerId="LiveId" clId="{9E696DD0-45EE-4E85-A19D-F98ABCBE2A23}" dt="2022-03-07T12:27:10.610" v="811" actId="20577"/>
          <ac:spMkLst>
            <pc:docMk/>
            <pc:sldMk cId="1588452621" sldId="295"/>
            <ac:spMk id="3" creationId="{A4F1A5CD-CAE8-4DDB-B1EF-0BB96A5E04E1}"/>
          </ac:spMkLst>
        </pc:spChg>
        <pc:spChg chg="del">
          <ac:chgData name="li bo" userId="86e360d6c7446f46" providerId="LiveId" clId="{9E696DD0-45EE-4E85-A19D-F98ABCBE2A23}" dt="2022-03-07T12:27:13.095" v="812" actId="478"/>
          <ac:spMkLst>
            <pc:docMk/>
            <pc:sldMk cId="1588452621" sldId="295"/>
            <ac:spMk id="4" creationId="{33C91FC9-8A88-4CD4-91C3-C88484411CD6}"/>
          </ac:spMkLst>
        </pc:spChg>
      </pc:sldChg>
      <pc:sldChg chg="addSp delSp modSp new mod modTransition modAnim">
        <pc:chgData name="li bo" userId="86e360d6c7446f46" providerId="LiveId" clId="{9E696DD0-45EE-4E85-A19D-F98ABCBE2A23}" dt="2022-03-09T09:51:56.579" v="18447"/>
        <pc:sldMkLst>
          <pc:docMk/>
          <pc:sldMk cId="4287291608" sldId="296"/>
        </pc:sldMkLst>
        <pc:spChg chg="del">
          <ac:chgData name="li bo" userId="86e360d6c7446f46" providerId="LiveId" clId="{9E696DD0-45EE-4E85-A19D-F98ABCBE2A23}" dt="2022-03-07T14:22:58.431" v="860" actId="478"/>
          <ac:spMkLst>
            <pc:docMk/>
            <pc:sldMk cId="4287291608" sldId="296"/>
            <ac:spMk id="2" creationId="{80FF616C-D5BB-4955-9A9D-9CEE0F94BC45}"/>
          </ac:spMkLst>
        </pc:spChg>
        <pc:spChg chg="del">
          <ac:chgData name="li bo" userId="86e360d6c7446f46" providerId="LiveId" clId="{9E696DD0-45EE-4E85-A19D-F98ABCBE2A23}" dt="2022-03-07T14:22:58.431" v="860" actId="478"/>
          <ac:spMkLst>
            <pc:docMk/>
            <pc:sldMk cId="4287291608" sldId="296"/>
            <ac:spMk id="3" creationId="{90539BE0-67A0-4BE4-8DD0-CAA303CCD76E}"/>
          </ac:spMkLst>
        </pc:spChg>
        <pc:spChg chg="add del mod">
          <ac:chgData name="li bo" userId="86e360d6c7446f46" providerId="LiveId" clId="{9E696DD0-45EE-4E85-A19D-F98ABCBE2A23}" dt="2022-03-08T08:11:03.082" v="9814" actId="478"/>
          <ac:spMkLst>
            <pc:docMk/>
            <pc:sldMk cId="4287291608" sldId="296"/>
            <ac:spMk id="10" creationId="{60EADC1C-39AD-47F1-B927-44C622D95B2A}"/>
          </ac:spMkLst>
        </pc:spChg>
        <pc:spChg chg="add mod">
          <ac:chgData name="li bo" userId="86e360d6c7446f46" providerId="LiveId" clId="{9E696DD0-45EE-4E85-A19D-F98ABCBE2A23}" dt="2022-03-08T15:18:01.678" v="14777" actId="1076"/>
          <ac:spMkLst>
            <pc:docMk/>
            <pc:sldMk cId="4287291608" sldId="296"/>
            <ac:spMk id="19" creationId="{5EDC343D-272F-4ED8-8E3E-E7C81C8A71AA}"/>
          </ac:spMkLst>
        </pc:spChg>
        <pc:spChg chg="add del mod">
          <ac:chgData name="li bo" userId="86e360d6c7446f46" providerId="LiveId" clId="{9E696DD0-45EE-4E85-A19D-F98ABCBE2A23}" dt="2022-03-08T08:11:05.282" v="9815" actId="478"/>
          <ac:spMkLst>
            <pc:docMk/>
            <pc:sldMk cId="4287291608" sldId="296"/>
            <ac:spMk id="21" creationId="{C605D124-CD22-4544-9791-4402F1B9D145}"/>
          </ac:spMkLst>
        </pc:spChg>
        <pc:grpChg chg="add del mod">
          <ac:chgData name="li bo" userId="86e360d6c7446f46" providerId="LiveId" clId="{9E696DD0-45EE-4E85-A19D-F98ABCBE2A23}" dt="2022-03-07T14:42:18.573" v="1061" actId="478"/>
          <ac:grpSpMkLst>
            <pc:docMk/>
            <pc:sldMk cId="4287291608" sldId="296"/>
            <ac:grpSpMk id="9" creationId="{59E7BAAE-07BB-438B-B9C3-C60774A4559D}"/>
          </ac:grpSpMkLst>
        </pc:grpChg>
        <pc:picChg chg="add mod">
          <ac:chgData name="li bo" userId="86e360d6c7446f46" providerId="LiveId" clId="{9E696DD0-45EE-4E85-A19D-F98ABCBE2A23}" dt="2022-03-07T14:23:32.116" v="868" actId="164"/>
          <ac:picMkLst>
            <pc:docMk/>
            <pc:sldMk cId="4287291608" sldId="296"/>
            <ac:picMk id="5" creationId="{7734AD88-FB74-449A-A62A-1373B8458C47}"/>
          </ac:picMkLst>
        </pc:picChg>
        <pc:picChg chg="add mod">
          <ac:chgData name="li bo" userId="86e360d6c7446f46" providerId="LiveId" clId="{9E696DD0-45EE-4E85-A19D-F98ABCBE2A23}" dt="2022-03-07T14:23:32.116" v="868" actId="164"/>
          <ac:picMkLst>
            <pc:docMk/>
            <pc:sldMk cId="4287291608" sldId="296"/>
            <ac:picMk id="7" creationId="{BAB612E7-7E12-4FA8-952E-C6FCEB7D6B60}"/>
          </ac:picMkLst>
        </pc:picChg>
        <pc:picChg chg="add mod">
          <ac:chgData name="li bo" userId="86e360d6c7446f46" providerId="LiveId" clId="{9E696DD0-45EE-4E85-A19D-F98ABCBE2A23}" dt="2022-03-07T14:23:32.116" v="868" actId="164"/>
          <ac:picMkLst>
            <pc:docMk/>
            <pc:sldMk cId="4287291608" sldId="296"/>
            <ac:picMk id="8" creationId="{2E3B1ED3-F9E9-4CD2-901F-B6C833AE49FD}"/>
          </ac:picMkLst>
        </pc:picChg>
        <pc:picChg chg="add mod">
          <ac:chgData name="li bo" userId="86e360d6c7446f46" providerId="LiveId" clId="{9E696DD0-45EE-4E85-A19D-F98ABCBE2A23}" dt="2022-03-08T15:17:06.510" v="14753" actId="1076"/>
          <ac:picMkLst>
            <pc:docMk/>
            <pc:sldMk cId="4287291608" sldId="296"/>
            <ac:picMk id="12" creationId="{8AE2F751-1C6E-4406-A999-0B54766548AB}"/>
          </ac:picMkLst>
        </pc:picChg>
        <pc:picChg chg="add mod">
          <ac:chgData name="li bo" userId="86e360d6c7446f46" providerId="LiveId" clId="{9E696DD0-45EE-4E85-A19D-F98ABCBE2A23}" dt="2022-03-07T14:53:23.485" v="1124" actId="1076"/>
          <ac:picMkLst>
            <pc:docMk/>
            <pc:sldMk cId="4287291608" sldId="296"/>
            <ac:picMk id="14" creationId="{A142BCAF-FA8F-485D-B2A9-C590470A5DD3}"/>
          </ac:picMkLst>
        </pc:picChg>
        <pc:picChg chg="add mod">
          <ac:chgData name="li bo" userId="86e360d6c7446f46" providerId="LiveId" clId="{9E696DD0-45EE-4E85-A19D-F98ABCBE2A23}" dt="2022-03-08T05:47:29.596" v="7610" actId="1076"/>
          <ac:picMkLst>
            <pc:docMk/>
            <pc:sldMk cId="4287291608" sldId="296"/>
            <ac:picMk id="16" creationId="{4A810AE1-EE9C-4E8E-8AFF-CCB5D948A1F5}"/>
          </ac:picMkLst>
        </pc:picChg>
        <pc:picChg chg="add del">
          <ac:chgData name="li bo" userId="86e360d6c7446f46" providerId="LiveId" clId="{9E696DD0-45EE-4E85-A19D-F98ABCBE2A23}" dt="2022-03-07T14:54:48.952" v="1136" actId="22"/>
          <ac:picMkLst>
            <pc:docMk/>
            <pc:sldMk cId="4287291608" sldId="296"/>
            <ac:picMk id="18" creationId="{2B02D658-9F61-4E53-98FB-2E55A48E1A40}"/>
          </ac:picMkLst>
        </pc:picChg>
      </pc:sldChg>
      <pc:sldChg chg="addSp delSp modSp new mod modTransition modAnim modNotesTx">
        <pc:chgData name="li bo" userId="86e360d6c7446f46" providerId="LiveId" clId="{9E696DD0-45EE-4E85-A19D-F98ABCBE2A23}" dt="2022-03-09T06:27:40.563" v="18111"/>
        <pc:sldMkLst>
          <pc:docMk/>
          <pc:sldMk cId="167467228" sldId="297"/>
        </pc:sldMkLst>
        <pc:spChg chg="del">
          <ac:chgData name="li bo" userId="86e360d6c7446f46" providerId="LiveId" clId="{9E696DD0-45EE-4E85-A19D-F98ABCBE2A23}" dt="2022-03-07T14:39:27.891" v="1023" actId="478"/>
          <ac:spMkLst>
            <pc:docMk/>
            <pc:sldMk cId="167467228" sldId="297"/>
            <ac:spMk id="2" creationId="{1A53BE2C-EC4A-48D7-A0A5-4F364CE5E58E}"/>
          </ac:spMkLst>
        </pc:spChg>
        <pc:spChg chg="del">
          <ac:chgData name="li bo" userId="86e360d6c7446f46" providerId="LiveId" clId="{9E696DD0-45EE-4E85-A19D-F98ABCBE2A23}" dt="2022-03-07T14:39:27.891" v="1023" actId="478"/>
          <ac:spMkLst>
            <pc:docMk/>
            <pc:sldMk cId="167467228" sldId="297"/>
            <ac:spMk id="3" creationId="{DE5CBB54-C83A-4966-9AE6-641F2B423B39}"/>
          </ac:spMkLst>
        </pc:spChg>
        <pc:spChg chg="add mod">
          <ac:chgData name="li bo" userId="86e360d6c7446f46" providerId="LiveId" clId="{9E696DD0-45EE-4E85-A19D-F98ABCBE2A23}" dt="2022-03-08T04:00:56.611" v="7485" actId="1076"/>
          <ac:spMkLst>
            <pc:docMk/>
            <pc:sldMk cId="167467228" sldId="297"/>
            <ac:spMk id="6" creationId="{38647C23-6C96-4071-BE5E-C41355F26E95}"/>
          </ac:spMkLst>
        </pc:spChg>
        <pc:spChg chg="add mod">
          <ac:chgData name="li bo" userId="86e360d6c7446f46" providerId="LiveId" clId="{9E696DD0-45EE-4E85-A19D-F98ABCBE2A23}" dt="2022-03-08T08:11:40.420" v="9828" actId="14100"/>
          <ac:spMkLst>
            <pc:docMk/>
            <pc:sldMk cId="167467228" sldId="297"/>
            <ac:spMk id="9" creationId="{3EA40A34-6B3D-4D0A-85A2-6660A4E69572}"/>
          </ac:spMkLst>
        </pc:spChg>
        <pc:spChg chg="add mod">
          <ac:chgData name="li bo" userId="86e360d6c7446f46" providerId="LiveId" clId="{9E696DD0-45EE-4E85-A19D-F98ABCBE2A23}" dt="2022-03-07T15:43:04.534" v="1952" actId="1076"/>
          <ac:spMkLst>
            <pc:docMk/>
            <pc:sldMk cId="167467228" sldId="297"/>
            <ac:spMk id="10" creationId="{359C612C-EEB9-45AB-9D98-A5A288B6EF92}"/>
          </ac:spMkLst>
        </pc:spChg>
        <pc:picChg chg="add mod">
          <ac:chgData name="li bo" userId="86e360d6c7446f46" providerId="LiveId" clId="{9E696DD0-45EE-4E85-A19D-F98ABCBE2A23}" dt="2022-03-08T08:11:37.960" v="9827" actId="1076"/>
          <ac:picMkLst>
            <pc:docMk/>
            <pc:sldMk cId="167467228" sldId="297"/>
            <ac:picMk id="5" creationId="{A3003207-0205-402A-88B9-BB354AFA3BF0}"/>
          </ac:picMkLst>
        </pc:picChg>
        <pc:picChg chg="add mod">
          <ac:chgData name="li bo" userId="86e360d6c7446f46" providerId="LiveId" clId="{9E696DD0-45EE-4E85-A19D-F98ABCBE2A23}" dt="2022-03-07T15:39:17.095" v="1864" actId="1076"/>
          <ac:picMkLst>
            <pc:docMk/>
            <pc:sldMk cId="167467228" sldId="297"/>
            <ac:picMk id="8" creationId="{CF71F935-3716-4334-9CB0-E4FF8746FBF8}"/>
          </ac:picMkLst>
        </pc:picChg>
      </pc:sldChg>
      <pc:sldChg chg="addSp delSp modSp new mod modTransition modAnim">
        <pc:chgData name="li bo" userId="86e360d6c7446f46" providerId="LiveId" clId="{9E696DD0-45EE-4E85-A19D-F98ABCBE2A23}" dt="2022-03-09T06:32:24.422" v="18283"/>
        <pc:sldMkLst>
          <pc:docMk/>
          <pc:sldMk cId="192585793" sldId="298"/>
        </pc:sldMkLst>
        <pc:spChg chg="del">
          <ac:chgData name="li bo" userId="86e360d6c7446f46" providerId="LiveId" clId="{9E696DD0-45EE-4E85-A19D-F98ABCBE2A23}" dt="2022-03-07T15:05:26.405" v="1316" actId="478"/>
          <ac:spMkLst>
            <pc:docMk/>
            <pc:sldMk cId="192585793" sldId="298"/>
            <ac:spMk id="2" creationId="{DB932AF6-4364-4D6B-B266-C920B053BB7F}"/>
          </ac:spMkLst>
        </pc:spChg>
        <pc:spChg chg="del">
          <ac:chgData name="li bo" userId="86e360d6c7446f46" providerId="LiveId" clId="{9E696DD0-45EE-4E85-A19D-F98ABCBE2A23}" dt="2022-03-07T15:05:26.405" v="1316" actId="478"/>
          <ac:spMkLst>
            <pc:docMk/>
            <pc:sldMk cId="192585793" sldId="298"/>
            <ac:spMk id="3" creationId="{45FEA5F0-3AA0-4F8F-9D0C-AEF6F3E87DAD}"/>
          </ac:spMkLst>
        </pc:spChg>
        <pc:spChg chg="add mod">
          <ac:chgData name="li bo" userId="86e360d6c7446f46" providerId="LiveId" clId="{9E696DD0-45EE-4E85-A19D-F98ABCBE2A23}" dt="2022-03-08T08:50:29.284" v="11644" actId="403"/>
          <ac:spMkLst>
            <pc:docMk/>
            <pc:sldMk cId="192585793" sldId="298"/>
            <ac:spMk id="12" creationId="{68BE7216-5AFA-42DA-980C-0828C937193C}"/>
          </ac:spMkLst>
        </pc:spChg>
        <pc:grpChg chg="add mod">
          <ac:chgData name="li bo" userId="86e360d6c7446f46" providerId="LiveId" clId="{9E696DD0-45EE-4E85-A19D-F98ABCBE2A23}" dt="2022-03-08T15:05:16.008" v="14709" actId="1076"/>
          <ac:grpSpMkLst>
            <pc:docMk/>
            <pc:sldMk cId="192585793" sldId="298"/>
            <ac:grpSpMk id="9" creationId="{AFF82BBE-41DB-40CD-950F-8ABD885F805E}"/>
          </ac:grpSpMkLst>
        </pc:grpChg>
        <pc:picChg chg="add mod">
          <ac:chgData name="li bo" userId="86e360d6c7446f46" providerId="LiveId" clId="{9E696DD0-45EE-4E85-A19D-F98ABCBE2A23}" dt="2022-03-08T15:05:16.008" v="14709" actId="1076"/>
          <ac:picMkLst>
            <pc:docMk/>
            <pc:sldMk cId="192585793" sldId="298"/>
            <ac:picMk id="5" creationId="{EDD95D3B-733B-4880-99E3-CE7DC3EF2627}"/>
          </ac:picMkLst>
        </pc:picChg>
        <pc:picChg chg="add mod">
          <ac:chgData name="li bo" userId="86e360d6c7446f46" providerId="LiveId" clId="{9E696DD0-45EE-4E85-A19D-F98ABCBE2A23}" dt="2022-03-08T08:13:05.981" v="9846" actId="164"/>
          <ac:picMkLst>
            <pc:docMk/>
            <pc:sldMk cId="192585793" sldId="298"/>
            <ac:picMk id="6" creationId="{3648F702-4397-43FA-A27C-2D184CF34938}"/>
          </ac:picMkLst>
        </pc:picChg>
        <pc:picChg chg="add mod">
          <ac:chgData name="li bo" userId="86e360d6c7446f46" providerId="LiveId" clId="{9E696DD0-45EE-4E85-A19D-F98ABCBE2A23}" dt="2022-03-08T08:13:05.981" v="9846" actId="164"/>
          <ac:picMkLst>
            <pc:docMk/>
            <pc:sldMk cId="192585793" sldId="298"/>
            <ac:picMk id="8" creationId="{C4F5C375-6613-430C-8931-6B883F6673F7}"/>
          </ac:picMkLst>
        </pc:picChg>
        <pc:picChg chg="add mod">
          <ac:chgData name="li bo" userId="86e360d6c7446f46" providerId="LiveId" clId="{9E696DD0-45EE-4E85-A19D-F98ABCBE2A23}" dt="2022-03-08T15:05:16.008" v="14709" actId="1076"/>
          <ac:picMkLst>
            <pc:docMk/>
            <pc:sldMk cId="192585793" sldId="298"/>
            <ac:picMk id="11" creationId="{C85F86C6-9F6B-4197-849A-B5E265E913BD}"/>
          </ac:picMkLst>
        </pc:picChg>
        <pc:picChg chg="add del mod">
          <ac:chgData name="li bo" userId="86e360d6c7446f46" providerId="LiveId" clId="{9E696DD0-45EE-4E85-A19D-F98ABCBE2A23}" dt="2022-03-08T15:04:53.153" v="14699" actId="478"/>
          <ac:picMkLst>
            <pc:docMk/>
            <pc:sldMk cId="192585793" sldId="298"/>
            <ac:picMk id="13" creationId="{65D49B40-5336-40C2-9994-D15EB813FD29}"/>
          </ac:picMkLst>
        </pc:picChg>
        <pc:picChg chg="add mod">
          <ac:chgData name="li bo" userId="86e360d6c7446f46" providerId="LiveId" clId="{9E696DD0-45EE-4E85-A19D-F98ABCBE2A23}" dt="2022-03-08T15:05:19.054" v="14710" actId="1076"/>
          <ac:picMkLst>
            <pc:docMk/>
            <pc:sldMk cId="192585793" sldId="298"/>
            <ac:picMk id="15" creationId="{D04FD9F1-CB3F-4857-88BD-5E22406E71E2}"/>
          </ac:picMkLst>
        </pc:picChg>
      </pc:sldChg>
      <pc:sldChg chg="addSp delSp modSp add del mod">
        <pc:chgData name="li bo" userId="86e360d6c7446f46" providerId="LiveId" clId="{9E696DD0-45EE-4E85-A19D-F98ABCBE2A23}" dt="2022-03-08T08:23:01.641" v="10305" actId="47"/>
        <pc:sldMkLst>
          <pc:docMk/>
          <pc:sldMk cId="443614577" sldId="299"/>
        </pc:sldMkLst>
        <pc:spChg chg="del mod">
          <ac:chgData name="li bo" userId="86e360d6c7446f46" providerId="LiveId" clId="{9E696DD0-45EE-4E85-A19D-F98ABCBE2A23}" dt="2022-03-07T15:32:07.798" v="1548"/>
          <ac:spMkLst>
            <pc:docMk/>
            <pc:sldMk cId="443614577" sldId="299"/>
            <ac:spMk id="2" creationId="{7DAE8F70-9890-43BC-89E6-6227A1F0B6FC}"/>
          </ac:spMkLst>
        </pc:spChg>
        <pc:spChg chg="del mod">
          <ac:chgData name="li bo" userId="86e360d6c7446f46" providerId="LiveId" clId="{9E696DD0-45EE-4E85-A19D-F98ABCBE2A23}" dt="2022-03-07T15:32:07.798" v="1548"/>
          <ac:spMkLst>
            <pc:docMk/>
            <pc:sldMk cId="443614577" sldId="299"/>
            <ac:spMk id="3" creationId="{6191F381-2E68-48E9-BAE1-FF7DBF48DC1D}"/>
          </ac:spMkLst>
        </pc:spChg>
        <pc:spChg chg="add mod">
          <ac:chgData name="li bo" userId="86e360d6c7446f46" providerId="LiveId" clId="{9E696DD0-45EE-4E85-A19D-F98ABCBE2A23}" dt="2022-03-07T15:32:07.888" v="1566" actId="948"/>
          <ac:spMkLst>
            <pc:docMk/>
            <pc:sldMk cId="443614577" sldId="299"/>
            <ac:spMk id="6" creationId="{A13E2F86-01D3-4EF8-9EC2-85C75C28904B}"/>
          </ac:spMkLst>
        </pc:spChg>
        <pc:spChg chg="add mod">
          <ac:chgData name="li bo" userId="86e360d6c7446f46" providerId="LiveId" clId="{9E696DD0-45EE-4E85-A19D-F98ABCBE2A23}" dt="2022-03-07T15:32:07.904" v="1581" actId="947"/>
          <ac:spMkLst>
            <pc:docMk/>
            <pc:sldMk cId="443614577" sldId="299"/>
            <ac:spMk id="7" creationId="{FD290626-826A-405E-B3D6-DDC545B60617}"/>
          </ac:spMkLst>
        </pc:spChg>
        <pc:spChg chg="add mod">
          <ac:chgData name="li bo" userId="86e360d6c7446f46" providerId="LiveId" clId="{9E696DD0-45EE-4E85-A19D-F98ABCBE2A23}" dt="2022-03-07T15:32:07.914" v="1596" actId="947"/>
          <ac:spMkLst>
            <pc:docMk/>
            <pc:sldMk cId="443614577" sldId="299"/>
            <ac:spMk id="8" creationId="{963BF369-6675-4DEF-8A4C-A9097E6D23E2}"/>
          </ac:spMkLst>
        </pc:spChg>
        <pc:spChg chg="add mod">
          <ac:chgData name="li bo" userId="86e360d6c7446f46" providerId="LiveId" clId="{9E696DD0-45EE-4E85-A19D-F98ABCBE2A23}" dt="2022-03-07T15:32:07.921" v="1611" actId="947"/>
          <ac:spMkLst>
            <pc:docMk/>
            <pc:sldMk cId="443614577" sldId="299"/>
            <ac:spMk id="9" creationId="{A51DEE16-F81D-4DA3-9404-7C3C103BE34B}"/>
          </ac:spMkLst>
        </pc:spChg>
        <pc:spChg chg="add mod">
          <ac:chgData name="li bo" userId="86e360d6c7446f46" providerId="LiveId" clId="{9E696DD0-45EE-4E85-A19D-F98ABCBE2A23}" dt="2022-03-07T15:32:07.930" v="1626" actId="947"/>
          <ac:spMkLst>
            <pc:docMk/>
            <pc:sldMk cId="443614577" sldId="299"/>
            <ac:spMk id="10" creationId="{2296126C-225C-41C2-A5FB-72B36145D68A}"/>
          </ac:spMkLst>
        </pc:spChg>
        <pc:spChg chg="add mod">
          <ac:chgData name="li bo" userId="86e360d6c7446f46" providerId="LiveId" clId="{9E696DD0-45EE-4E85-A19D-F98ABCBE2A23}" dt="2022-03-07T15:32:07.980" v="1648" actId="207"/>
          <ac:spMkLst>
            <pc:docMk/>
            <pc:sldMk cId="443614577" sldId="299"/>
            <ac:spMk id="11" creationId="{4C15CE10-BED1-4FD2-9B7F-72B969D2DD2E}"/>
          </ac:spMkLst>
        </pc:spChg>
        <pc:spChg chg="add mod">
          <ac:chgData name="li bo" userId="86e360d6c7446f46" providerId="LiveId" clId="{9E696DD0-45EE-4E85-A19D-F98ABCBE2A23}" dt="2022-03-07T15:32:07.994" v="1670" actId="207"/>
          <ac:spMkLst>
            <pc:docMk/>
            <pc:sldMk cId="443614577" sldId="299"/>
            <ac:spMk id="12" creationId="{9B75D478-52ED-4A1B-8DD3-43737A317EA4}"/>
          </ac:spMkLst>
        </pc:spChg>
        <pc:spChg chg="add mod">
          <ac:chgData name="li bo" userId="86e360d6c7446f46" providerId="LiveId" clId="{9E696DD0-45EE-4E85-A19D-F98ABCBE2A23}" dt="2022-03-07T15:32:08.008" v="1692" actId="207"/>
          <ac:spMkLst>
            <pc:docMk/>
            <pc:sldMk cId="443614577" sldId="299"/>
            <ac:spMk id="13" creationId="{E9B40D5F-C5C7-44BA-A3B2-2D3AEBB40AEC}"/>
          </ac:spMkLst>
        </pc:spChg>
        <pc:spChg chg="add mod">
          <ac:chgData name="li bo" userId="86e360d6c7446f46" providerId="LiveId" clId="{9E696DD0-45EE-4E85-A19D-F98ABCBE2A23}" dt="2022-03-07T15:32:08.021" v="1714" actId="207"/>
          <ac:spMkLst>
            <pc:docMk/>
            <pc:sldMk cId="443614577" sldId="299"/>
            <ac:spMk id="14" creationId="{D12A4778-386F-4873-B663-4A7F4C02E9B3}"/>
          </ac:spMkLst>
        </pc:spChg>
        <pc:spChg chg="add mod">
          <ac:chgData name="li bo" userId="86e360d6c7446f46" providerId="LiveId" clId="{9E696DD0-45EE-4E85-A19D-F98ABCBE2A23}" dt="2022-03-07T15:32:08.030" v="1732" actId="948"/>
          <ac:spMkLst>
            <pc:docMk/>
            <pc:sldMk cId="443614577" sldId="299"/>
            <ac:spMk id="15" creationId="{05493348-A4B0-4DF1-85DD-1502491D1DC6}"/>
          </ac:spMkLst>
        </pc:spChg>
        <pc:spChg chg="add mod">
          <ac:chgData name="li bo" userId="86e360d6c7446f46" providerId="LiveId" clId="{9E696DD0-45EE-4E85-A19D-F98ABCBE2A23}" dt="2022-03-08T08:22:59.081" v="10299"/>
          <ac:spMkLst>
            <pc:docMk/>
            <pc:sldMk cId="443614577" sldId="299"/>
            <ac:spMk id="16" creationId="{5A6C7140-81BE-4682-B18B-02F04C7B09B5}"/>
          </ac:spMkLst>
        </pc:spChg>
        <pc:spChg chg="add mod">
          <ac:chgData name="li bo" userId="86e360d6c7446f46" providerId="LiveId" clId="{9E696DD0-45EE-4E85-A19D-F98ABCBE2A23}" dt="2022-03-08T08:22:59.081" v="10298"/>
          <ac:spMkLst>
            <pc:docMk/>
            <pc:sldMk cId="443614577" sldId="299"/>
            <ac:spMk id="17" creationId="{5E5E54CF-0AA3-4F51-B05F-B5F7E663AF62}"/>
          </ac:spMkLst>
        </pc:spChg>
        <pc:spChg chg="add mod">
          <ac:chgData name="li bo" userId="86e360d6c7446f46" providerId="LiveId" clId="{9E696DD0-45EE-4E85-A19D-F98ABCBE2A23}" dt="2022-03-08T08:22:59.081" v="10298"/>
          <ac:spMkLst>
            <pc:docMk/>
            <pc:sldMk cId="443614577" sldId="299"/>
            <ac:spMk id="18" creationId="{5DF81389-12D2-48C8-BE20-AAA8E096C9E0}"/>
          </ac:spMkLst>
        </pc:spChg>
        <pc:spChg chg="add mod">
          <ac:chgData name="li bo" userId="86e360d6c7446f46" providerId="LiveId" clId="{9E696DD0-45EE-4E85-A19D-F98ABCBE2A23}" dt="2022-03-08T08:22:59.081" v="10298"/>
          <ac:spMkLst>
            <pc:docMk/>
            <pc:sldMk cId="443614577" sldId="299"/>
            <ac:spMk id="19" creationId="{30769A79-D52A-4D49-8A95-876014B3B249}"/>
          </ac:spMkLst>
        </pc:spChg>
        <pc:spChg chg="add mod ord">
          <ac:chgData name="li bo" userId="86e360d6c7446f46" providerId="LiveId" clId="{9E696DD0-45EE-4E85-A19D-F98ABCBE2A23}" dt="2022-03-08T08:22:59.082" v="10304"/>
          <ac:spMkLst>
            <pc:docMk/>
            <pc:sldMk cId="443614577" sldId="299"/>
            <ac:spMk id="21" creationId="{E37F629D-F4DE-4ED9-B23F-3DE0EA260CFB}"/>
          </ac:spMkLst>
        </pc:spChg>
        <pc:grpChg chg="add mod">
          <ac:chgData name="li bo" userId="86e360d6c7446f46" providerId="LiveId" clId="{9E696DD0-45EE-4E85-A19D-F98ABCBE2A23}" dt="2022-03-08T08:22:59.081" v="10300"/>
          <ac:grpSpMkLst>
            <pc:docMk/>
            <pc:sldMk cId="443614577" sldId="299"/>
            <ac:grpSpMk id="20" creationId="{AC61AB5C-1DC6-4AB8-8276-2B39E3A91601}"/>
          </ac:grpSpMkLst>
        </pc:grpChg>
        <pc:picChg chg="add mod ord">
          <ac:chgData name="li bo" userId="86e360d6c7446f46" providerId="LiveId" clId="{9E696DD0-45EE-4E85-A19D-F98ABCBE2A23}" dt="2022-03-08T08:22:59.082" v="10302"/>
          <ac:picMkLst>
            <pc:docMk/>
            <pc:sldMk cId="443614577" sldId="299"/>
            <ac:picMk id="5" creationId="{615C258E-F536-4948-A481-475943BAFFBE}"/>
          </ac:picMkLst>
        </pc:picChg>
        <pc:picChg chg="add del mod">
          <ac:chgData name="li bo" userId="86e360d6c7446f46" providerId="LiveId" clId="{9E696DD0-45EE-4E85-A19D-F98ABCBE2A23}" dt="2022-03-08T07:55:58.506" v="9414" actId="478"/>
          <ac:picMkLst>
            <pc:docMk/>
            <pc:sldMk cId="443614577" sldId="299"/>
            <ac:picMk id="22" creationId="{06E28F71-59D2-41B4-AD69-D436033735DE}"/>
          </ac:picMkLst>
        </pc:picChg>
      </pc:sldChg>
      <pc:sldChg chg="new del">
        <pc:chgData name="li bo" userId="86e360d6c7446f46" providerId="LiveId" clId="{9E696DD0-45EE-4E85-A19D-F98ABCBE2A23}" dt="2022-03-08T03:37:16.167" v="7118" actId="47"/>
        <pc:sldMkLst>
          <pc:docMk/>
          <pc:sldMk cId="3457806298" sldId="300"/>
        </pc:sldMkLst>
      </pc:sldChg>
      <pc:sldChg chg="addSp delSp modSp new mod modTransition modAnim">
        <pc:chgData name="li bo" userId="86e360d6c7446f46" providerId="LiveId" clId="{9E696DD0-45EE-4E85-A19D-F98ABCBE2A23}" dt="2022-03-09T08:00:58.425" v="18365"/>
        <pc:sldMkLst>
          <pc:docMk/>
          <pc:sldMk cId="2278930529" sldId="301"/>
        </pc:sldMkLst>
        <pc:spChg chg="del">
          <ac:chgData name="li bo" userId="86e360d6c7446f46" providerId="LiveId" clId="{9E696DD0-45EE-4E85-A19D-F98ABCBE2A23}" dt="2022-03-07T16:01:49.320" v="2084" actId="478"/>
          <ac:spMkLst>
            <pc:docMk/>
            <pc:sldMk cId="2278930529" sldId="301"/>
            <ac:spMk id="2" creationId="{8FAEC64C-5B07-460F-BED7-69D17AFF7AD3}"/>
          </ac:spMkLst>
        </pc:spChg>
        <pc:spChg chg="del">
          <ac:chgData name="li bo" userId="86e360d6c7446f46" providerId="LiveId" clId="{9E696DD0-45EE-4E85-A19D-F98ABCBE2A23}" dt="2022-03-07T16:01:49.320" v="2084" actId="478"/>
          <ac:spMkLst>
            <pc:docMk/>
            <pc:sldMk cId="2278930529" sldId="301"/>
            <ac:spMk id="3" creationId="{DA6ABED8-3700-4D5F-A746-D8DE8E23A5B6}"/>
          </ac:spMkLst>
        </pc:spChg>
        <pc:spChg chg="add mod">
          <ac:chgData name="li bo" userId="86e360d6c7446f46" providerId="LiveId" clId="{9E696DD0-45EE-4E85-A19D-F98ABCBE2A23}" dt="2022-03-08T08:14:05.625" v="9889" actId="1076"/>
          <ac:spMkLst>
            <pc:docMk/>
            <pc:sldMk cId="2278930529" sldId="301"/>
            <ac:spMk id="8" creationId="{31E84C54-CFD2-4E57-9801-43203957694E}"/>
          </ac:spMkLst>
        </pc:spChg>
        <pc:spChg chg="add mod">
          <ac:chgData name="li bo" userId="86e360d6c7446f46" providerId="LiveId" clId="{9E696DD0-45EE-4E85-A19D-F98ABCBE2A23}" dt="2022-03-08T09:11:38.984" v="12441" actId="1076"/>
          <ac:spMkLst>
            <pc:docMk/>
            <pc:sldMk cId="2278930529" sldId="301"/>
            <ac:spMk id="9" creationId="{54761CE0-2DB3-469F-87B8-8DB4A0711C1F}"/>
          </ac:spMkLst>
        </pc:spChg>
        <pc:picChg chg="add mod">
          <ac:chgData name="li bo" userId="86e360d6c7446f46" providerId="LiveId" clId="{9E696DD0-45EE-4E85-A19D-F98ABCBE2A23}" dt="2022-03-08T09:11:05.211" v="12404" actId="1076"/>
          <ac:picMkLst>
            <pc:docMk/>
            <pc:sldMk cId="2278930529" sldId="301"/>
            <ac:picMk id="5" creationId="{B83EA223-C411-403B-B4A0-DC56ACBBB90F}"/>
          </ac:picMkLst>
        </pc:picChg>
        <pc:picChg chg="add mod">
          <ac:chgData name="li bo" userId="86e360d6c7446f46" providerId="LiveId" clId="{9E696DD0-45EE-4E85-A19D-F98ABCBE2A23}" dt="2022-03-08T09:11:15.969" v="12408" actId="14100"/>
          <ac:picMkLst>
            <pc:docMk/>
            <pc:sldMk cId="2278930529" sldId="301"/>
            <ac:picMk id="7" creationId="{1202F9A0-B993-4A53-A607-B98FC9822F0A}"/>
          </ac:picMkLst>
        </pc:picChg>
      </pc:sldChg>
      <pc:sldChg chg="addSp delSp modSp new mod modTransition modAnim">
        <pc:chgData name="li bo" userId="86e360d6c7446f46" providerId="LiveId" clId="{9E696DD0-45EE-4E85-A19D-F98ABCBE2A23}" dt="2022-03-09T06:32:25.424" v="18287"/>
        <pc:sldMkLst>
          <pc:docMk/>
          <pc:sldMk cId="2703494226" sldId="302"/>
        </pc:sldMkLst>
        <pc:spChg chg="del mod">
          <ac:chgData name="li bo" userId="86e360d6c7446f46" providerId="LiveId" clId="{9E696DD0-45EE-4E85-A19D-F98ABCBE2A23}" dt="2022-03-07T17:14:26.943" v="4348" actId="478"/>
          <ac:spMkLst>
            <pc:docMk/>
            <pc:sldMk cId="2703494226" sldId="302"/>
            <ac:spMk id="2" creationId="{98FFDC3C-FB84-45B7-94A8-7776169F4FEA}"/>
          </ac:spMkLst>
        </pc:spChg>
        <pc:spChg chg="del">
          <ac:chgData name="li bo" userId="86e360d6c7446f46" providerId="LiveId" clId="{9E696DD0-45EE-4E85-A19D-F98ABCBE2A23}" dt="2022-03-07T17:14:26.943" v="4348" actId="478"/>
          <ac:spMkLst>
            <pc:docMk/>
            <pc:sldMk cId="2703494226" sldId="302"/>
            <ac:spMk id="3" creationId="{D39CE8D9-9AA2-4D75-8681-9DFD26915DE1}"/>
          </ac:spMkLst>
        </pc:spChg>
        <pc:spChg chg="add del mod">
          <ac:chgData name="li bo" userId="86e360d6c7446f46" providerId="LiveId" clId="{9E696DD0-45EE-4E85-A19D-F98ABCBE2A23}" dt="2022-03-08T15:47:16.577" v="15403" actId="21"/>
          <ac:spMkLst>
            <pc:docMk/>
            <pc:sldMk cId="2703494226" sldId="302"/>
            <ac:spMk id="4" creationId="{28761283-B9E8-4251-B5F6-E7354159D1BC}"/>
          </ac:spMkLst>
        </pc:spChg>
        <pc:spChg chg="add mod">
          <ac:chgData name="li bo" userId="86e360d6c7446f46" providerId="LiveId" clId="{9E696DD0-45EE-4E85-A19D-F98ABCBE2A23}" dt="2022-03-08T07:27:13.380" v="8898" actId="1076"/>
          <ac:spMkLst>
            <pc:docMk/>
            <pc:sldMk cId="2703494226" sldId="302"/>
            <ac:spMk id="10" creationId="{06C3771B-DC87-473E-AECA-4A6F5A998E9D}"/>
          </ac:spMkLst>
        </pc:spChg>
        <pc:spChg chg="add mod">
          <ac:chgData name="li bo" userId="86e360d6c7446f46" providerId="LiveId" clId="{9E696DD0-45EE-4E85-A19D-F98ABCBE2A23}" dt="2022-03-08T07:27:18.025" v="8900" actId="1076"/>
          <ac:spMkLst>
            <pc:docMk/>
            <pc:sldMk cId="2703494226" sldId="302"/>
            <ac:spMk id="12" creationId="{99E93BFE-5FF2-4D31-B694-2C788667C9BF}"/>
          </ac:spMkLst>
        </pc:spChg>
        <pc:spChg chg="add del mod">
          <ac:chgData name="li bo" userId="86e360d6c7446f46" providerId="LiveId" clId="{9E696DD0-45EE-4E85-A19D-F98ABCBE2A23}" dt="2022-03-08T16:41:47.959" v="16493" actId="478"/>
          <ac:spMkLst>
            <pc:docMk/>
            <pc:sldMk cId="2703494226" sldId="302"/>
            <ac:spMk id="13" creationId="{B1DF9E02-5FEB-468B-9733-2B890E07DAE5}"/>
          </ac:spMkLst>
        </pc:spChg>
        <pc:spChg chg="add mod">
          <ac:chgData name="li bo" userId="86e360d6c7446f46" providerId="LiveId" clId="{9E696DD0-45EE-4E85-A19D-F98ABCBE2A23}" dt="2022-03-08T16:41:46.279" v="16492"/>
          <ac:spMkLst>
            <pc:docMk/>
            <pc:sldMk cId="2703494226" sldId="302"/>
            <ac:spMk id="15" creationId="{1821E560-0FBB-4B57-BB2E-22DC45942EBC}"/>
          </ac:spMkLst>
        </pc:spChg>
        <pc:picChg chg="add del mod">
          <ac:chgData name="li bo" userId="86e360d6c7446f46" providerId="LiveId" clId="{9E696DD0-45EE-4E85-A19D-F98ABCBE2A23}" dt="2022-03-08T05:02:53.589" v="7538" actId="478"/>
          <ac:picMkLst>
            <pc:docMk/>
            <pc:sldMk cId="2703494226" sldId="302"/>
            <ac:picMk id="6" creationId="{FF2A41CB-067F-4053-8807-D127859FE085}"/>
          </ac:picMkLst>
        </pc:picChg>
        <pc:picChg chg="add mod">
          <ac:chgData name="li bo" userId="86e360d6c7446f46" providerId="LiveId" clId="{9E696DD0-45EE-4E85-A19D-F98ABCBE2A23}" dt="2022-03-08T05:14:01.168" v="7596" actId="1076"/>
          <ac:picMkLst>
            <pc:docMk/>
            <pc:sldMk cId="2703494226" sldId="302"/>
            <ac:picMk id="8" creationId="{E6DFA4FD-0D28-4F7E-B66F-5FFF9356D4BB}"/>
          </ac:picMkLst>
        </pc:picChg>
        <pc:picChg chg="add del mod">
          <ac:chgData name="li bo" userId="86e360d6c7446f46" providerId="LiveId" clId="{9E696DD0-45EE-4E85-A19D-F98ABCBE2A23}" dt="2022-03-08T05:00:26.660" v="7518" actId="21"/>
          <ac:picMkLst>
            <pc:docMk/>
            <pc:sldMk cId="2703494226" sldId="302"/>
            <ac:picMk id="1026" creationId="{F7B7FF28-260E-42B1-B15A-11E5B36FFA9B}"/>
          </ac:picMkLst>
        </pc:picChg>
      </pc:sldChg>
      <pc:sldChg chg="addSp delSp modSp new mod modTransition modAnim modNotesTx">
        <pc:chgData name="li bo" userId="86e360d6c7446f46" providerId="LiveId" clId="{9E696DD0-45EE-4E85-A19D-F98ABCBE2A23}" dt="2022-03-09T09:51:58.584" v="18455"/>
        <pc:sldMkLst>
          <pc:docMk/>
          <pc:sldMk cId="1485490255" sldId="303"/>
        </pc:sldMkLst>
        <pc:spChg chg="del">
          <ac:chgData name="li bo" userId="86e360d6c7446f46" providerId="LiveId" clId="{9E696DD0-45EE-4E85-A19D-F98ABCBE2A23}" dt="2022-03-07T17:39:36.915" v="4402" actId="478"/>
          <ac:spMkLst>
            <pc:docMk/>
            <pc:sldMk cId="1485490255" sldId="303"/>
            <ac:spMk id="2" creationId="{F07DBE67-92DE-4E39-A98E-E1C70F03894D}"/>
          </ac:spMkLst>
        </pc:spChg>
        <pc:spChg chg="del">
          <ac:chgData name="li bo" userId="86e360d6c7446f46" providerId="LiveId" clId="{9E696DD0-45EE-4E85-A19D-F98ABCBE2A23}" dt="2022-03-07T17:39:36.915" v="4402" actId="478"/>
          <ac:spMkLst>
            <pc:docMk/>
            <pc:sldMk cId="1485490255" sldId="303"/>
            <ac:spMk id="3" creationId="{524EC49B-BB6D-4581-8877-2A4555516969}"/>
          </ac:spMkLst>
        </pc:spChg>
        <pc:spChg chg="add mod">
          <ac:chgData name="li bo" userId="86e360d6c7446f46" providerId="LiveId" clId="{9E696DD0-45EE-4E85-A19D-F98ABCBE2A23}" dt="2022-03-08T06:38:10.291" v="8083" actId="20577"/>
          <ac:spMkLst>
            <pc:docMk/>
            <pc:sldMk cId="1485490255" sldId="303"/>
            <ac:spMk id="12" creationId="{361D9187-A2F0-4008-B522-F6847CE3BF8F}"/>
          </ac:spMkLst>
        </pc:spChg>
        <pc:picChg chg="add del mod">
          <ac:chgData name="li bo" userId="86e360d6c7446f46" providerId="LiveId" clId="{9E696DD0-45EE-4E85-A19D-F98ABCBE2A23}" dt="2022-03-08T05:12:50.903" v="7582" actId="478"/>
          <ac:picMkLst>
            <pc:docMk/>
            <pc:sldMk cId="1485490255" sldId="303"/>
            <ac:picMk id="5" creationId="{B73FB0B7-7B17-48CA-B474-7F9A82FCD3DC}"/>
          </ac:picMkLst>
        </pc:picChg>
        <pc:picChg chg="add del mod">
          <ac:chgData name="li bo" userId="86e360d6c7446f46" providerId="LiveId" clId="{9E696DD0-45EE-4E85-A19D-F98ABCBE2A23}" dt="2022-03-08T05:11:40.558" v="7581" actId="21"/>
          <ac:picMkLst>
            <pc:docMk/>
            <pc:sldMk cId="1485490255" sldId="303"/>
            <ac:picMk id="7" creationId="{65172759-F97C-4D0A-91DD-AC7FE481FDEE}"/>
          </ac:picMkLst>
        </pc:picChg>
        <pc:picChg chg="add mod">
          <ac:chgData name="li bo" userId="86e360d6c7446f46" providerId="LiveId" clId="{9E696DD0-45EE-4E85-A19D-F98ABCBE2A23}" dt="2022-03-08T06:38:17.411" v="8084" actId="1076"/>
          <ac:picMkLst>
            <pc:docMk/>
            <pc:sldMk cId="1485490255" sldId="303"/>
            <ac:picMk id="9" creationId="{A81B2622-FE83-416A-962F-7F124951A411}"/>
          </ac:picMkLst>
        </pc:picChg>
        <pc:picChg chg="add mod">
          <ac:chgData name="li bo" userId="86e360d6c7446f46" providerId="LiveId" clId="{9E696DD0-45EE-4E85-A19D-F98ABCBE2A23}" dt="2022-03-08T15:53:57.809" v="15415" actId="1076"/>
          <ac:picMkLst>
            <pc:docMk/>
            <pc:sldMk cId="1485490255" sldId="303"/>
            <ac:picMk id="11" creationId="{9D2A9BED-0C5D-4BA0-9058-743B0854E36B}"/>
          </ac:picMkLst>
        </pc:picChg>
        <pc:picChg chg="add mod">
          <ac:chgData name="li bo" userId="86e360d6c7446f46" providerId="LiveId" clId="{9E696DD0-45EE-4E85-A19D-F98ABCBE2A23}" dt="2022-03-08T15:54:22.455" v="15419" actId="1076"/>
          <ac:picMkLst>
            <pc:docMk/>
            <pc:sldMk cId="1485490255" sldId="303"/>
            <ac:picMk id="13314" creationId="{55DFB5F8-417F-4578-82CA-639D67B88F04}"/>
          </ac:picMkLst>
        </pc:picChg>
      </pc:sldChg>
      <pc:sldChg chg="addSp delSp modSp new mod modTransition modAnim modNotesTx">
        <pc:chgData name="li bo" userId="86e360d6c7446f46" providerId="LiveId" clId="{9E696DD0-45EE-4E85-A19D-F98ABCBE2A23}" dt="2022-03-09T09:51:59.602" v="18459"/>
        <pc:sldMkLst>
          <pc:docMk/>
          <pc:sldMk cId="1612150161" sldId="304"/>
        </pc:sldMkLst>
        <pc:spChg chg="del">
          <ac:chgData name="li bo" userId="86e360d6c7446f46" providerId="LiveId" clId="{9E696DD0-45EE-4E85-A19D-F98ABCBE2A23}" dt="2022-03-07T17:41:11.205" v="4414" actId="478"/>
          <ac:spMkLst>
            <pc:docMk/>
            <pc:sldMk cId="1612150161" sldId="304"/>
            <ac:spMk id="2" creationId="{19AC3CF1-17D3-4FEE-81E7-C683E892346B}"/>
          </ac:spMkLst>
        </pc:spChg>
        <pc:spChg chg="del">
          <ac:chgData name="li bo" userId="86e360d6c7446f46" providerId="LiveId" clId="{9E696DD0-45EE-4E85-A19D-F98ABCBE2A23}" dt="2022-03-07T17:41:11.205" v="4414" actId="478"/>
          <ac:spMkLst>
            <pc:docMk/>
            <pc:sldMk cId="1612150161" sldId="304"/>
            <ac:spMk id="3" creationId="{725C1F71-B405-45EC-A80C-DE7A5AD86E34}"/>
          </ac:spMkLst>
        </pc:spChg>
        <pc:spChg chg="add mod">
          <ac:chgData name="li bo" userId="86e360d6c7446f46" providerId="LiveId" clId="{9E696DD0-45EE-4E85-A19D-F98ABCBE2A23}" dt="2022-03-08T08:15:33.737" v="9902" actId="1076"/>
          <ac:spMkLst>
            <pc:docMk/>
            <pc:sldMk cId="1612150161" sldId="304"/>
            <ac:spMk id="9" creationId="{28917E00-0A21-45E6-B873-7283FA90FE85}"/>
          </ac:spMkLst>
        </pc:spChg>
        <pc:picChg chg="add del mod">
          <ac:chgData name="li bo" userId="86e360d6c7446f46" providerId="LiveId" clId="{9E696DD0-45EE-4E85-A19D-F98ABCBE2A23}" dt="2022-03-08T06:24:34.715" v="8026" actId="478"/>
          <ac:picMkLst>
            <pc:docMk/>
            <pc:sldMk cId="1612150161" sldId="304"/>
            <ac:picMk id="5" creationId="{7F42C876-672D-46EA-9273-E1C4DE84B579}"/>
          </ac:picMkLst>
        </pc:picChg>
        <pc:picChg chg="add mod">
          <ac:chgData name="li bo" userId="86e360d6c7446f46" providerId="LiveId" clId="{9E696DD0-45EE-4E85-A19D-F98ABCBE2A23}" dt="2022-03-08T08:17:03.251" v="9929" actId="14100"/>
          <ac:picMkLst>
            <pc:docMk/>
            <pc:sldMk cId="1612150161" sldId="304"/>
            <ac:picMk id="6" creationId="{00793908-C397-45C8-AD7C-447441484A54}"/>
          </ac:picMkLst>
        </pc:picChg>
        <pc:picChg chg="add mod">
          <ac:chgData name="li bo" userId="86e360d6c7446f46" providerId="LiveId" clId="{9E696DD0-45EE-4E85-A19D-F98ABCBE2A23}" dt="2022-03-08T06:42:59.203" v="8096" actId="1076"/>
          <ac:picMkLst>
            <pc:docMk/>
            <pc:sldMk cId="1612150161" sldId="304"/>
            <ac:picMk id="8" creationId="{84730063-2837-42AD-A91B-620C9E75393E}"/>
          </ac:picMkLst>
        </pc:picChg>
        <pc:picChg chg="add mod">
          <ac:chgData name="li bo" userId="86e360d6c7446f46" providerId="LiveId" clId="{9E696DD0-45EE-4E85-A19D-F98ABCBE2A23}" dt="2022-03-08T08:16:58.597" v="9928" actId="1076"/>
          <ac:picMkLst>
            <pc:docMk/>
            <pc:sldMk cId="1612150161" sldId="304"/>
            <ac:picMk id="10" creationId="{1BD037DB-21E0-4A54-BF2D-860C4B8DBBD2}"/>
          </ac:picMkLst>
        </pc:picChg>
      </pc:sldChg>
      <pc:sldChg chg="addSp delSp modSp new mod ord modTransition modAnim">
        <pc:chgData name="li bo" userId="86e360d6c7446f46" providerId="LiveId" clId="{9E696DD0-45EE-4E85-A19D-F98ABCBE2A23}" dt="2022-03-09T06:32:29.431" v="18295"/>
        <pc:sldMkLst>
          <pc:docMk/>
          <pc:sldMk cId="4245017262" sldId="305"/>
        </pc:sldMkLst>
        <pc:spChg chg="del">
          <ac:chgData name="li bo" userId="86e360d6c7446f46" providerId="LiveId" clId="{9E696DD0-45EE-4E85-A19D-F98ABCBE2A23}" dt="2022-03-07T17:42:21.953" v="4419" actId="478"/>
          <ac:spMkLst>
            <pc:docMk/>
            <pc:sldMk cId="4245017262" sldId="305"/>
            <ac:spMk id="2" creationId="{11E9DC1F-CD91-4910-9C00-029789B63AAC}"/>
          </ac:spMkLst>
        </pc:spChg>
        <pc:spChg chg="del">
          <ac:chgData name="li bo" userId="86e360d6c7446f46" providerId="LiveId" clId="{9E696DD0-45EE-4E85-A19D-F98ABCBE2A23}" dt="2022-03-07T17:42:21.953" v="4419" actId="478"/>
          <ac:spMkLst>
            <pc:docMk/>
            <pc:sldMk cId="4245017262" sldId="305"/>
            <ac:spMk id="3" creationId="{F9BBB9F0-D18C-4015-821A-28A0CAFC2A82}"/>
          </ac:spMkLst>
        </pc:spChg>
        <pc:picChg chg="add del mod">
          <ac:chgData name="li bo" userId="86e360d6c7446f46" providerId="LiveId" clId="{9E696DD0-45EE-4E85-A19D-F98ABCBE2A23}" dt="2022-03-08T06:21:37.986" v="8022" actId="1076"/>
          <ac:picMkLst>
            <pc:docMk/>
            <pc:sldMk cId="4245017262" sldId="305"/>
            <ac:picMk id="5" creationId="{FB3A117B-C4F7-44F0-9CCC-D94F8E8C9843}"/>
          </ac:picMkLst>
        </pc:picChg>
        <pc:picChg chg="add del mod">
          <ac:chgData name="li bo" userId="86e360d6c7446f46" providerId="LiveId" clId="{9E696DD0-45EE-4E85-A19D-F98ABCBE2A23}" dt="2022-03-07T17:43:49.021" v="4435" actId="21"/>
          <ac:picMkLst>
            <pc:docMk/>
            <pc:sldMk cId="4245017262" sldId="305"/>
            <ac:picMk id="7" creationId="{CC5BB4DA-1AFC-4DC9-A6EA-671EC903CF1A}"/>
          </ac:picMkLst>
        </pc:picChg>
        <pc:picChg chg="add del">
          <ac:chgData name="li bo" userId="86e360d6c7446f46" providerId="LiveId" clId="{9E696DD0-45EE-4E85-A19D-F98ABCBE2A23}" dt="2022-03-07T17:44:52.746" v="4444" actId="22"/>
          <ac:picMkLst>
            <pc:docMk/>
            <pc:sldMk cId="4245017262" sldId="305"/>
            <ac:picMk id="9" creationId="{77A56ADE-A61F-4EEE-B5A8-C4A597C335E3}"/>
          </ac:picMkLst>
        </pc:picChg>
      </pc:sldChg>
      <pc:sldChg chg="addSp delSp modSp new mod modTransition modNotesTx">
        <pc:chgData name="li bo" userId="86e360d6c7446f46" providerId="LiveId" clId="{9E696DD0-45EE-4E85-A19D-F98ABCBE2A23}" dt="2022-03-09T04:26:33.626" v="18087"/>
        <pc:sldMkLst>
          <pc:docMk/>
          <pc:sldMk cId="2258497798" sldId="306"/>
        </pc:sldMkLst>
        <pc:spChg chg="del">
          <ac:chgData name="li bo" userId="86e360d6c7446f46" providerId="LiveId" clId="{9E696DD0-45EE-4E85-A19D-F98ABCBE2A23}" dt="2022-03-07T17:44:00.092" v="4439" actId="478"/>
          <ac:spMkLst>
            <pc:docMk/>
            <pc:sldMk cId="2258497798" sldId="306"/>
            <ac:spMk id="2" creationId="{571011E5-A870-4051-AF79-8B9C1C026BFA}"/>
          </ac:spMkLst>
        </pc:spChg>
        <pc:spChg chg="del">
          <ac:chgData name="li bo" userId="86e360d6c7446f46" providerId="LiveId" clId="{9E696DD0-45EE-4E85-A19D-F98ABCBE2A23}" dt="2022-03-07T17:44:00.092" v="4439" actId="478"/>
          <ac:spMkLst>
            <pc:docMk/>
            <pc:sldMk cId="2258497798" sldId="306"/>
            <ac:spMk id="3" creationId="{6B4A1FF8-F178-4E5A-B526-9ADBE9C4DAA5}"/>
          </ac:spMkLst>
        </pc:spChg>
        <pc:picChg chg="add del mod">
          <ac:chgData name="li bo" userId="86e360d6c7446f46" providerId="LiveId" clId="{9E696DD0-45EE-4E85-A19D-F98ABCBE2A23}" dt="2022-03-07T17:43:58.367" v="4438"/>
          <ac:picMkLst>
            <pc:docMk/>
            <pc:sldMk cId="2258497798" sldId="306"/>
            <ac:picMk id="4" creationId="{E916787E-97D3-4A8A-A5BA-6D771F48AB65}"/>
          </ac:picMkLst>
        </pc:picChg>
        <pc:picChg chg="add mod">
          <ac:chgData name="li bo" userId="86e360d6c7446f46" providerId="LiveId" clId="{9E696DD0-45EE-4E85-A19D-F98ABCBE2A23}" dt="2022-03-08T07:24:51.689" v="8773" actId="1076"/>
          <ac:picMkLst>
            <pc:docMk/>
            <pc:sldMk cId="2258497798" sldId="306"/>
            <ac:picMk id="5" creationId="{3779F99F-3B94-4601-8ED0-B53BEB78FABE}"/>
          </ac:picMkLst>
        </pc:picChg>
        <pc:picChg chg="add del mod">
          <ac:chgData name="li bo" userId="86e360d6c7446f46" providerId="LiveId" clId="{9E696DD0-45EE-4E85-A19D-F98ABCBE2A23}" dt="2022-03-08T07:24:45.852" v="8772" actId="21"/>
          <ac:picMkLst>
            <pc:docMk/>
            <pc:sldMk cId="2258497798" sldId="306"/>
            <ac:picMk id="7" creationId="{D45BF624-438A-4108-B973-803D8C9002AE}"/>
          </ac:picMkLst>
        </pc:picChg>
      </pc:sldChg>
      <pc:sldChg chg="addSp delSp modSp new mod modTransition modAnim">
        <pc:chgData name="li bo" userId="86e360d6c7446f46" providerId="LiveId" clId="{9E696DD0-45EE-4E85-A19D-F98ABCBE2A23}" dt="2022-03-09T06:32:32.438" v="18307"/>
        <pc:sldMkLst>
          <pc:docMk/>
          <pc:sldMk cId="1458049478" sldId="307"/>
        </pc:sldMkLst>
        <pc:spChg chg="del">
          <ac:chgData name="li bo" userId="86e360d6c7446f46" providerId="LiveId" clId="{9E696DD0-45EE-4E85-A19D-F98ABCBE2A23}" dt="2022-03-07T17:44:58.925" v="4446" actId="478"/>
          <ac:spMkLst>
            <pc:docMk/>
            <pc:sldMk cId="1458049478" sldId="307"/>
            <ac:spMk id="2" creationId="{33D332AC-AFBD-4DC4-B6FD-420BA21E82FB}"/>
          </ac:spMkLst>
        </pc:spChg>
        <pc:spChg chg="del">
          <ac:chgData name="li bo" userId="86e360d6c7446f46" providerId="LiveId" clId="{9E696DD0-45EE-4E85-A19D-F98ABCBE2A23}" dt="2022-03-07T17:44:58.925" v="4446" actId="478"/>
          <ac:spMkLst>
            <pc:docMk/>
            <pc:sldMk cId="1458049478" sldId="307"/>
            <ac:spMk id="3" creationId="{CF7CF4ED-3F1D-479F-8742-BA9051E72E69}"/>
          </ac:spMkLst>
        </pc:spChg>
        <pc:spChg chg="add mod">
          <ac:chgData name="li bo" userId="86e360d6c7446f46" providerId="LiveId" clId="{9E696DD0-45EE-4E85-A19D-F98ABCBE2A23}" dt="2022-03-08T07:34:29.153" v="9034" actId="20577"/>
          <ac:spMkLst>
            <pc:docMk/>
            <pc:sldMk cId="1458049478" sldId="307"/>
            <ac:spMk id="6" creationId="{A47BB857-0761-41BD-81F0-F217A19E15BC}"/>
          </ac:spMkLst>
        </pc:spChg>
        <pc:picChg chg="add mod">
          <ac:chgData name="li bo" userId="86e360d6c7446f46" providerId="LiveId" clId="{9E696DD0-45EE-4E85-A19D-F98ABCBE2A23}" dt="2022-03-08T07:25:43.146" v="8813" actId="1076"/>
          <ac:picMkLst>
            <pc:docMk/>
            <pc:sldMk cId="1458049478" sldId="307"/>
            <ac:picMk id="5" creationId="{2E63FDAF-D282-4F91-B075-555F2BD5DF39}"/>
          </ac:picMkLst>
        </pc:picChg>
        <pc:picChg chg="add mod">
          <ac:chgData name="li bo" userId="86e360d6c7446f46" providerId="LiveId" clId="{9E696DD0-45EE-4E85-A19D-F98ABCBE2A23}" dt="2022-03-08T07:25:53.152" v="8817" actId="14100"/>
          <ac:picMkLst>
            <pc:docMk/>
            <pc:sldMk cId="1458049478" sldId="307"/>
            <ac:picMk id="7" creationId="{17875A30-9FCB-4C2C-99CB-2FBAE03A7CF1}"/>
          </ac:picMkLst>
        </pc:picChg>
      </pc:sldChg>
      <pc:sldChg chg="addSp delSp modSp new mod modTransition delAnim modAnim modNotesTx">
        <pc:chgData name="li bo" userId="86e360d6c7446f46" providerId="LiveId" clId="{9E696DD0-45EE-4E85-A19D-F98ABCBE2A23}" dt="2022-03-09T06:32:38.450" v="18331"/>
        <pc:sldMkLst>
          <pc:docMk/>
          <pc:sldMk cId="785321172" sldId="308"/>
        </pc:sldMkLst>
        <pc:spChg chg="del">
          <ac:chgData name="li bo" userId="86e360d6c7446f46" providerId="LiveId" clId="{9E696DD0-45EE-4E85-A19D-F98ABCBE2A23}" dt="2022-03-07T17:45:11.623" v="4450" actId="478"/>
          <ac:spMkLst>
            <pc:docMk/>
            <pc:sldMk cId="785321172" sldId="308"/>
            <ac:spMk id="2" creationId="{6F172620-082E-4F88-BA6B-F21064185930}"/>
          </ac:spMkLst>
        </pc:spChg>
        <pc:spChg chg="del">
          <ac:chgData name="li bo" userId="86e360d6c7446f46" providerId="LiveId" clId="{9E696DD0-45EE-4E85-A19D-F98ABCBE2A23}" dt="2022-03-07T17:45:11.623" v="4450" actId="478"/>
          <ac:spMkLst>
            <pc:docMk/>
            <pc:sldMk cId="785321172" sldId="308"/>
            <ac:spMk id="3" creationId="{C531BA94-D89A-40A5-A8F9-A76391C868FC}"/>
          </ac:spMkLst>
        </pc:spChg>
        <pc:spChg chg="add mod">
          <ac:chgData name="li bo" userId="86e360d6c7446f46" providerId="LiveId" clId="{9E696DD0-45EE-4E85-A19D-F98ABCBE2A23}" dt="2022-03-08T09:31:34.375" v="12693" actId="1076"/>
          <ac:spMkLst>
            <pc:docMk/>
            <pc:sldMk cId="785321172" sldId="308"/>
            <ac:spMk id="6" creationId="{256CB76D-7D4B-495F-82A5-A1D739CA4D92}"/>
          </ac:spMkLst>
        </pc:spChg>
        <pc:picChg chg="add del mod">
          <ac:chgData name="li bo" userId="86e360d6c7446f46" providerId="LiveId" clId="{9E696DD0-45EE-4E85-A19D-F98ABCBE2A23}" dt="2022-03-08T09:30:34.732" v="12685" actId="478"/>
          <ac:picMkLst>
            <pc:docMk/>
            <pc:sldMk cId="785321172" sldId="308"/>
            <ac:picMk id="5" creationId="{367CD06B-F41C-4F45-9C99-1E2D8178A59A}"/>
          </ac:picMkLst>
        </pc:picChg>
        <pc:picChg chg="add del mod">
          <ac:chgData name="li bo" userId="86e360d6c7446f46" providerId="LiveId" clId="{9E696DD0-45EE-4E85-A19D-F98ABCBE2A23}" dt="2022-03-08T09:31:27.437" v="12688" actId="478"/>
          <ac:picMkLst>
            <pc:docMk/>
            <pc:sldMk cId="785321172" sldId="308"/>
            <ac:picMk id="8" creationId="{B41164B6-075B-408C-8E7C-C200601BFCE8}"/>
          </ac:picMkLst>
        </pc:picChg>
        <pc:picChg chg="add mod">
          <ac:chgData name="li bo" userId="86e360d6c7446f46" providerId="LiveId" clId="{9E696DD0-45EE-4E85-A19D-F98ABCBE2A23}" dt="2022-03-08T09:31:32.731" v="12692" actId="1076"/>
          <ac:picMkLst>
            <pc:docMk/>
            <pc:sldMk cId="785321172" sldId="308"/>
            <ac:picMk id="10" creationId="{DE4AB75B-D998-4551-9ECA-4BDE95594499}"/>
          </ac:picMkLst>
        </pc:picChg>
      </pc:sldChg>
      <pc:sldChg chg="addSp delSp modSp new mod ord modTransition modAnim">
        <pc:chgData name="li bo" userId="86e360d6c7446f46" providerId="LiveId" clId="{9E696DD0-45EE-4E85-A19D-F98ABCBE2A23}" dt="2022-03-09T09:51:46.448" v="18401"/>
        <pc:sldMkLst>
          <pc:docMk/>
          <pc:sldMk cId="1406543985" sldId="309"/>
        </pc:sldMkLst>
        <pc:spChg chg="del">
          <ac:chgData name="li bo" userId="86e360d6c7446f46" providerId="LiveId" clId="{9E696DD0-45EE-4E85-A19D-F98ABCBE2A23}" dt="2022-03-08T01:38:55.528" v="5174" actId="478"/>
          <ac:spMkLst>
            <pc:docMk/>
            <pc:sldMk cId="1406543985" sldId="309"/>
            <ac:spMk id="2" creationId="{F973D009-2594-460E-AA3D-27E31586DAC6}"/>
          </ac:spMkLst>
        </pc:spChg>
        <pc:spChg chg="del">
          <ac:chgData name="li bo" userId="86e360d6c7446f46" providerId="LiveId" clId="{9E696DD0-45EE-4E85-A19D-F98ABCBE2A23}" dt="2022-03-08T01:38:55.528" v="5174" actId="478"/>
          <ac:spMkLst>
            <pc:docMk/>
            <pc:sldMk cId="1406543985" sldId="309"/>
            <ac:spMk id="3" creationId="{2A8968B3-BE5B-4B95-A438-B133F8C0B3AA}"/>
          </ac:spMkLst>
        </pc:spChg>
        <pc:spChg chg="add mod">
          <ac:chgData name="li bo" userId="86e360d6c7446f46" providerId="LiveId" clId="{9E696DD0-45EE-4E85-A19D-F98ABCBE2A23}" dt="2022-03-08T01:42:05.710" v="5208"/>
          <ac:spMkLst>
            <pc:docMk/>
            <pc:sldMk cId="1406543985" sldId="309"/>
            <ac:spMk id="6" creationId="{8ED45937-2FCA-4A2C-8486-41CB86047B49}"/>
          </ac:spMkLst>
        </pc:spChg>
        <pc:spChg chg="add del mod">
          <ac:chgData name="li bo" userId="86e360d6c7446f46" providerId="LiveId" clId="{9E696DD0-45EE-4E85-A19D-F98ABCBE2A23}" dt="2022-03-08T01:43:18.652" v="5294" actId="478"/>
          <ac:spMkLst>
            <pc:docMk/>
            <pc:sldMk cId="1406543985" sldId="309"/>
            <ac:spMk id="8" creationId="{663E5363-DCAA-49D7-87E5-0DC65F917C94}"/>
          </ac:spMkLst>
        </pc:spChg>
        <pc:spChg chg="add mod">
          <ac:chgData name="li bo" userId="86e360d6c7446f46" providerId="LiveId" clId="{9E696DD0-45EE-4E85-A19D-F98ABCBE2A23}" dt="2022-03-08T01:44:16.623" v="5306" actId="403"/>
          <ac:spMkLst>
            <pc:docMk/>
            <pc:sldMk cId="1406543985" sldId="309"/>
            <ac:spMk id="10" creationId="{A40A1B2A-6039-4933-AEA1-9D369D695DDB}"/>
          </ac:spMkLst>
        </pc:spChg>
        <pc:spChg chg="add mod">
          <ac:chgData name="li bo" userId="86e360d6c7446f46" providerId="LiveId" clId="{9E696DD0-45EE-4E85-A19D-F98ABCBE2A23}" dt="2022-03-08T08:22:32.073" v="10248" actId="20577"/>
          <ac:spMkLst>
            <pc:docMk/>
            <pc:sldMk cId="1406543985" sldId="309"/>
            <ac:spMk id="11" creationId="{127F738C-5CE6-4A60-ACC0-C8A20EF83626}"/>
          </ac:spMkLst>
        </pc:spChg>
        <pc:picChg chg="add mod">
          <ac:chgData name="li bo" userId="86e360d6c7446f46" providerId="LiveId" clId="{9E696DD0-45EE-4E85-A19D-F98ABCBE2A23}" dt="2022-03-08T08:21:13.998" v="10198" actId="1076"/>
          <ac:picMkLst>
            <pc:docMk/>
            <pc:sldMk cId="1406543985" sldId="309"/>
            <ac:picMk id="5" creationId="{EAB1D098-4D4B-404A-A669-F4D393DEB1D8}"/>
          </ac:picMkLst>
        </pc:picChg>
      </pc:sldChg>
      <pc:sldChg chg="addSp delSp modSp new mod modTransition delAnim modAnim modNotesTx">
        <pc:chgData name="li bo" userId="86e360d6c7446f46" providerId="LiveId" clId="{9E696DD0-45EE-4E85-A19D-F98ABCBE2A23}" dt="2022-03-09T06:32:14.392" v="18251"/>
        <pc:sldMkLst>
          <pc:docMk/>
          <pc:sldMk cId="2054931653" sldId="310"/>
        </pc:sldMkLst>
        <pc:spChg chg="add mod">
          <ac:chgData name="li bo" userId="86e360d6c7446f46" providerId="LiveId" clId="{9E696DD0-45EE-4E85-A19D-F98ABCBE2A23}" dt="2022-03-08T02:48:45.658" v="6478" actId="113"/>
          <ac:spMkLst>
            <pc:docMk/>
            <pc:sldMk cId="2054931653" sldId="310"/>
            <ac:spMk id="15" creationId="{2481C5C2-5974-45EE-B95A-D4DA0E449809}"/>
          </ac:spMkLst>
        </pc:spChg>
        <pc:spChg chg="add mod">
          <ac:chgData name="li bo" userId="86e360d6c7446f46" providerId="LiveId" clId="{9E696DD0-45EE-4E85-A19D-F98ABCBE2A23}" dt="2022-03-08T06:52:35.859" v="8430" actId="20577"/>
          <ac:spMkLst>
            <pc:docMk/>
            <pc:sldMk cId="2054931653" sldId="310"/>
            <ac:spMk id="16" creationId="{321267CB-165B-417F-B0A9-7E167BE3821E}"/>
          </ac:spMkLst>
        </pc:spChg>
        <pc:spChg chg="add mod">
          <ac:chgData name="li bo" userId="86e360d6c7446f46" providerId="LiveId" clId="{9E696DD0-45EE-4E85-A19D-F98ABCBE2A23}" dt="2022-03-08T02:51:49.537" v="6582"/>
          <ac:spMkLst>
            <pc:docMk/>
            <pc:sldMk cId="2054931653" sldId="310"/>
            <ac:spMk id="17" creationId="{26B37C9E-2B36-49FB-BEAE-EC53241C72E8}"/>
          </ac:spMkLst>
        </pc:spChg>
        <pc:grpChg chg="add mod">
          <ac:chgData name="li bo" userId="86e360d6c7446f46" providerId="LiveId" clId="{9E696DD0-45EE-4E85-A19D-F98ABCBE2A23}" dt="2022-03-08T02:46:01.512" v="6409" actId="1076"/>
          <ac:grpSpMkLst>
            <pc:docMk/>
            <pc:sldMk cId="2054931653" sldId="310"/>
            <ac:grpSpMk id="10" creationId="{37C7C83E-B8CD-4B1B-A231-F2EF3184A21E}"/>
          </ac:grpSpMkLst>
        </pc:grpChg>
        <pc:picChg chg="add mod">
          <ac:chgData name="li bo" userId="86e360d6c7446f46" providerId="LiveId" clId="{9E696DD0-45EE-4E85-A19D-F98ABCBE2A23}" dt="2022-03-08T02:35:26.279" v="6023" actId="164"/>
          <ac:picMkLst>
            <pc:docMk/>
            <pc:sldMk cId="2054931653" sldId="310"/>
            <ac:picMk id="3" creationId="{355E4D8B-D393-43CE-B526-D00BF6206886}"/>
          </ac:picMkLst>
        </pc:picChg>
        <pc:picChg chg="add del mod">
          <ac:chgData name="li bo" userId="86e360d6c7446f46" providerId="LiveId" clId="{9E696DD0-45EE-4E85-A19D-F98ABCBE2A23}" dt="2022-03-08T02:34:53.923" v="6011" actId="22"/>
          <ac:picMkLst>
            <pc:docMk/>
            <pc:sldMk cId="2054931653" sldId="310"/>
            <ac:picMk id="5" creationId="{0B489D34-590D-499B-8DBC-470001F0472E}"/>
          </ac:picMkLst>
        </pc:picChg>
        <pc:picChg chg="add del mod">
          <ac:chgData name="li bo" userId="86e360d6c7446f46" providerId="LiveId" clId="{9E696DD0-45EE-4E85-A19D-F98ABCBE2A23}" dt="2022-03-08T02:35:05.539" v="6015" actId="478"/>
          <ac:picMkLst>
            <pc:docMk/>
            <pc:sldMk cId="2054931653" sldId="310"/>
            <ac:picMk id="7" creationId="{1D810CE0-8B3A-4D5D-B669-99489C71F955}"/>
          </ac:picMkLst>
        </pc:picChg>
        <pc:picChg chg="add mod">
          <ac:chgData name="li bo" userId="86e360d6c7446f46" providerId="LiveId" clId="{9E696DD0-45EE-4E85-A19D-F98ABCBE2A23}" dt="2022-03-08T02:35:26.279" v="6023" actId="164"/>
          <ac:picMkLst>
            <pc:docMk/>
            <pc:sldMk cId="2054931653" sldId="310"/>
            <ac:picMk id="9" creationId="{F7B02644-C0DF-4562-816D-F6660C2C7B8A}"/>
          </ac:picMkLst>
        </pc:picChg>
        <pc:picChg chg="add mod">
          <ac:chgData name="li bo" userId="86e360d6c7446f46" providerId="LiveId" clId="{9E696DD0-45EE-4E85-A19D-F98ABCBE2A23}" dt="2022-03-08T02:45:44.316" v="6404" actId="1076"/>
          <ac:picMkLst>
            <pc:docMk/>
            <pc:sldMk cId="2054931653" sldId="310"/>
            <ac:picMk id="12" creationId="{48D840AF-B5A0-41FB-AAA3-C25814DC5A38}"/>
          </ac:picMkLst>
        </pc:picChg>
        <pc:picChg chg="add del mod">
          <ac:chgData name="li bo" userId="86e360d6c7446f46" providerId="LiveId" clId="{9E696DD0-45EE-4E85-A19D-F98ABCBE2A23}" dt="2022-03-08T02:44:47.374" v="6389" actId="478"/>
          <ac:picMkLst>
            <pc:docMk/>
            <pc:sldMk cId="2054931653" sldId="310"/>
            <ac:picMk id="14" creationId="{C7D043FD-1D4B-4BE9-919B-9BBFFD532515}"/>
          </ac:picMkLst>
        </pc:picChg>
      </pc:sldChg>
      <pc:sldChg chg="addSp delSp modSp new mod modTransition modAnim">
        <pc:chgData name="li bo" userId="86e360d6c7446f46" providerId="LiveId" clId="{9E696DD0-45EE-4E85-A19D-F98ABCBE2A23}" dt="2022-03-09T09:51:57.581" v="18451"/>
        <pc:sldMkLst>
          <pc:docMk/>
          <pc:sldMk cId="3828245819" sldId="311"/>
        </pc:sldMkLst>
        <pc:spChg chg="del">
          <ac:chgData name="li bo" userId="86e360d6c7446f46" providerId="LiveId" clId="{9E696DD0-45EE-4E85-A19D-F98ABCBE2A23}" dt="2022-03-08T04:02:49.213" v="7487" actId="478"/>
          <ac:spMkLst>
            <pc:docMk/>
            <pc:sldMk cId="3828245819" sldId="311"/>
            <ac:spMk id="2" creationId="{5547AD97-4768-4683-827E-A76B2D59362E}"/>
          </ac:spMkLst>
        </pc:spChg>
        <pc:spChg chg="del">
          <ac:chgData name="li bo" userId="86e360d6c7446f46" providerId="LiveId" clId="{9E696DD0-45EE-4E85-A19D-F98ABCBE2A23}" dt="2022-03-08T04:02:49.213" v="7487" actId="478"/>
          <ac:spMkLst>
            <pc:docMk/>
            <pc:sldMk cId="3828245819" sldId="311"/>
            <ac:spMk id="3" creationId="{B45AB336-05D9-4983-9981-F6A93C94B85C}"/>
          </ac:spMkLst>
        </pc:spChg>
        <pc:picChg chg="add mod">
          <ac:chgData name="li bo" userId="86e360d6c7446f46" providerId="LiveId" clId="{9E696DD0-45EE-4E85-A19D-F98ABCBE2A23}" dt="2022-03-08T04:03:59.489" v="7498" actId="1076"/>
          <ac:picMkLst>
            <pc:docMk/>
            <pc:sldMk cId="3828245819" sldId="311"/>
            <ac:picMk id="5" creationId="{1FBBE5EE-AB68-463C-9123-CFF143D1F847}"/>
          </ac:picMkLst>
        </pc:picChg>
        <pc:picChg chg="add mod modCrop">
          <ac:chgData name="li bo" userId="86e360d6c7446f46" providerId="LiveId" clId="{9E696DD0-45EE-4E85-A19D-F98ABCBE2A23}" dt="2022-03-08T08:50:39.906" v="11647" actId="1076"/>
          <ac:picMkLst>
            <pc:docMk/>
            <pc:sldMk cId="3828245819" sldId="311"/>
            <ac:picMk id="6" creationId="{3F8DE7E9-4435-438B-8AD7-E36FEB8E2BD3}"/>
          </ac:picMkLst>
        </pc:picChg>
      </pc:sldChg>
      <pc:sldChg chg="addSp delSp modSp new add del mod modTransition modAnim modNotesTx">
        <pc:chgData name="li bo" userId="86e360d6c7446f46" providerId="LiveId" clId="{9E696DD0-45EE-4E85-A19D-F98ABCBE2A23}" dt="2022-03-09T04:26:21.592" v="18067"/>
        <pc:sldMkLst>
          <pc:docMk/>
          <pc:sldMk cId="2452258899" sldId="312"/>
        </pc:sldMkLst>
        <pc:spChg chg="del">
          <ac:chgData name="li bo" userId="86e360d6c7446f46" providerId="LiveId" clId="{9E696DD0-45EE-4E85-A19D-F98ABCBE2A23}" dt="2022-03-08T04:59:19.169" v="7505" actId="478"/>
          <ac:spMkLst>
            <pc:docMk/>
            <pc:sldMk cId="2452258899" sldId="312"/>
            <ac:spMk id="2" creationId="{F34F2CE4-09F7-4C5C-BF02-F5390D3DBB29}"/>
          </ac:spMkLst>
        </pc:spChg>
        <pc:spChg chg="del">
          <ac:chgData name="li bo" userId="86e360d6c7446f46" providerId="LiveId" clId="{9E696DD0-45EE-4E85-A19D-F98ABCBE2A23}" dt="2022-03-08T04:59:19.169" v="7505" actId="478"/>
          <ac:spMkLst>
            <pc:docMk/>
            <pc:sldMk cId="2452258899" sldId="312"/>
            <ac:spMk id="3" creationId="{F46E0C27-D367-4E1C-8635-743D2FA90741}"/>
          </ac:spMkLst>
        </pc:spChg>
        <pc:spChg chg="add mod">
          <ac:chgData name="li bo" userId="86e360d6c7446f46" providerId="LiveId" clId="{9E696DD0-45EE-4E85-A19D-F98ABCBE2A23}" dt="2022-03-08T06:03:35.047" v="7852" actId="1076"/>
          <ac:spMkLst>
            <pc:docMk/>
            <pc:sldMk cId="2452258899" sldId="312"/>
            <ac:spMk id="4" creationId="{54864C5C-BE01-4F8B-A302-94D01C72B8DD}"/>
          </ac:spMkLst>
        </pc:spChg>
        <pc:spChg chg="add mod">
          <ac:chgData name="li bo" userId="86e360d6c7446f46" providerId="LiveId" clId="{9E696DD0-45EE-4E85-A19D-F98ABCBE2A23}" dt="2022-03-08T04:59:47.091" v="7515" actId="1076"/>
          <ac:spMkLst>
            <pc:docMk/>
            <pc:sldMk cId="2452258899" sldId="312"/>
            <ac:spMk id="5" creationId="{11A64152-0F0B-4B28-ADD7-F2E50517E10E}"/>
          </ac:spMkLst>
        </pc:spChg>
        <pc:picChg chg="add mod">
          <ac:chgData name="li bo" userId="86e360d6c7446f46" providerId="LiveId" clId="{9E696DD0-45EE-4E85-A19D-F98ABCBE2A23}" dt="2022-03-08T06:02:20.108" v="7777" actId="1076"/>
          <ac:picMkLst>
            <pc:docMk/>
            <pc:sldMk cId="2452258899" sldId="312"/>
            <ac:picMk id="6" creationId="{B0E47B9D-62F8-448D-BC9E-6047557FC515}"/>
          </ac:picMkLst>
        </pc:picChg>
        <pc:picChg chg="add del mod">
          <ac:chgData name="li bo" userId="86e360d6c7446f46" providerId="LiveId" clId="{9E696DD0-45EE-4E85-A19D-F98ABCBE2A23}" dt="2022-03-08T05:01:07.892" v="7529" actId="21"/>
          <ac:picMkLst>
            <pc:docMk/>
            <pc:sldMk cId="2452258899" sldId="312"/>
            <ac:picMk id="5122" creationId="{8AE94ACD-0D7E-442C-87A1-715B800DD4D3}"/>
          </ac:picMkLst>
        </pc:picChg>
        <pc:picChg chg="add mod">
          <ac:chgData name="li bo" userId="86e360d6c7446f46" providerId="LiveId" clId="{9E696DD0-45EE-4E85-A19D-F98ABCBE2A23}" dt="2022-03-08T05:56:51.982" v="7666" actId="14100"/>
          <ac:picMkLst>
            <pc:docMk/>
            <pc:sldMk cId="2452258899" sldId="312"/>
            <ac:picMk id="5124" creationId="{2266DD24-E0EC-4F3B-8475-C007FFBE3E8B}"/>
          </ac:picMkLst>
        </pc:picChg>
      </pc:sldChg>
      <pc:sldChg chg="addSp delSp modSp new mod modTransition modAnim modNotesTx">
        <pc:chgData name="li bo" userId="86e360d6c7446f46" providerId="LiveId" clId="{9E696DD0-45EE-4E85-A19D-F98ABCBE2A23}" dt="2022-03-09T04:26:31.608" v="18079"/>
        <pc:sldMkLst>
          <pc:docMk/>
          <pc:sldMk cId="3023228502" sldId="313"/>
        </pc:sldMkLst>
        <pc:spChg chg="del">
          <ac:chgData name="li bo" userId="86e360d6c7446f46" providerId="LiveId" clId="{9E696DD0-45EE-4E85-A19D-F98ABCBE2A23}" dt="2022-03-08T06:08:28.436" v="7858" actId="478"/>
          <ac:spMkLst>
            <pc:docMk/>
            <pc:sldMk cId="3023228502" sldId="313"/>
            <ac:spMk id="2" creationId="{AD7032B5-728F-4E85-81D1-3915AE7179EB}"/>
          </ac:spMkLst>
        </pc:spChg>
        <pc:spChg chg="del">
          <ac:chgData name="li bo" userId="86e360d6c7446f46" providerId="LiveId" clId="{9E696DD0-45EE-4E85-A19D-F98ABCBE2A23}" dt="2022-03-08T06:08:28.436" v="7858" actId="478"/>
          <ac:spMkLst>
            <pc:docMk/>
            <pc:sldMk cId="3023228502" sldId="313"/>
            <ac:spMk id="3" creationId="{DDD6A158-E763-4241-A993-145F54C5F58A}"/>
          </ac:spMkLst>
        </pc:spChg>
        <pc:spChg chg="add mod">
          <ac:chgData name="li bo" userId="86e360d6c7446f46" providerId="LiveId" clId="{9E696DD0-45EE-4E85-A19D-F98ABCBE2A23}" dt="2022-03-08T06:15:51.610" v="8013" actId="1076"/>
          <ac:spMkLst>
            <pc:docMk/>
            <pc:sldMk cId="3023228502" sldId="313"/>
            <ac:spMk id="10" creationId="{78DE68DB-C178-4845-96B8-9332C3603CE4}"/>
          </ac:spMkLst>
        </pc:spChg>
        <pc:picChg chg="add del mod">
          <ac:chgData name="li bo" userId="86e360d6c7446f46" providerId="LiveId" clId="{9E696DD0-45EE-4E85-A19D-F98ABCBE2A23}" dt="2022-03-08T06:26:44.411" v="8028" actId="478"/>
          <ac:picMkLst>
            <pc:docMk/>
            <pc:sldMk cId="3023228502" sldId="313"/>
            <ac:picMk id="5" creationId="{4382E1FF-FDEB-4B09-8DCC-DEE2FC9C4E09}"/>
          </ac:picMkLst>
        </pc:picChg>
        <pc:picChg chg="add del mod">
          <ac:chgData name="li bo" userId="86e360d6c7446f46" providerId="LiveId" clId="{9E696DD0-45EE-4E85-A19D-F98ABCBE2A23}" dt="2022-03-08T06:26:44.411" v="8028" actId="478"/>
          <ac:picMkLst>
            <pc:docMk/>
            <pc:sldMk cId="3023228502" sldId="313"/>
            <ac:picMk id="7" creationId="{720F0791-8F12-4D55-A76F-653703634532}"/>
          </ac:picMkLst>
        </pc:picChg>
        <pc:picChg chg="add del mod">
          <ac:chgData name="li bo" userId="86e360d6c7446f46" providerId="LiveId" clId="{9E696DD0-45EE-4E85-A19D-F98ABCBE2A23}" dt="2022-03-08T06:26:44.411" v="8028" actId="478"/>
          <ac:picMkLst>
            <pc:docMk/>
            <pc:sldMk cId="3023228502" sldId="313"/>
            <ac:picMk id="9" creationId="{AF2818A0-AB37-47BD-A580-A82298601989}"/>
          </ac:picMkLst>
        </pc:picChg>
        <pc:picChg chg="add mod">
          <ac:chgData name="li bo" userId="86e360d6c7446f46" providerId="LiveId" clId="{9E696DD0-45EE-4E85-A19D-F98ABCBE2A23}" dt="2022-03-08T06:27:21.608" v="8036" actId="1076"/>
          <ac:picMkLst>
            <pc:docMk/>
            <pc:sldMk cId="3023228502" sldId="313"/>
            <ac:picMk id="12" creationId="{2380DA4F-1E6C-4BE3-A4EB-67E62712151F}"/>
          </ac:picMkLst>
        </pc:picChg>
        <pc:picChg chg="add mod">
          <ac:chgData name="li bo" userId="86e360d6c7446f46" providerId="LiveId" clId="{9E696DD0-45EE-4E85-A19D-F98ABCBE2A23}" dt="2022-03-08T06:27:29.826" v="8039" actId="1076"/>
          <ac:picMkLst>
            <pc:docMk/>
            <pc:sldMk cId="3023228502" sldId="313"/>
            <ac:picMk id="14" creationId="{DE26D712-6CED-465A-ADFE-0D81532BD0DB}"/>
          </ac:picMkLst>
        </pc:picChg>
        <pc:picChg chg="add mod">
          <ac:chgData name="li bo" userId="86e360d6c7446f46" providerId="LiveId" clId="{9E696DD0-45EE-4E85-A19D-F98ABCBE2A23}" dt="2022-03-08T06:27:28.062" v="8038" actId="1076"/>
          <ac:picMkLst>
            <pc:docMk/>
            <pc:sldMk cId="3023228502" sldId="313"/>
            <ac:picMk id="16" creationId="{24C38D30-FF65-4CE4-8C40-05AE133F691B}"/>
          </ac:picMkLst>
        </pc:picChg>
      </pc:sldChg>
      <pc:sldChg chg="addSp delSp modSp new del mod">
        <pc:chgData name="li bo" userId="86e360d6c7446f46" providerId="LiveId" clId="{9E696DD0-45EE-4E85-A19D-F98ABCBE2A23}" dt="2022-03-08T05:04:16.370" v="7575" actId="47"/>
        <pc:sldMkLst>
          <pc:docMk/>
          <pc:sldMk cId="3867420126" sldId="313"/>
        </pc:sldMkLst>
        <pc:spChg chg="del">
          <ac:chgData name="li bo" userId="86e360d6c7446f46" providerId="LiveId" clId="{9E696DD0-45EE-4E85-A19D-F98ABCBE2A23}" dt="2022-03-08T05:00:30.310" v="7520" actId="478"/>
          <ac:spMkLst>
            <pc:docMk/>
            <pc:sldMk cId="3867420126" sldId="313"/>
            <ac:spMk id="2" creationId="{62ED1667-C40D-4127-938C-F139BECF2766}"/>
          </ac:spMkLst>
        </pc:spChg>
        <pc:spChg chg="del">
          <ac:chgData name="li bo" userId="86e360d6c7446f46" providerId="LiveId" clId="{9E696DD0-45EE-4E85-A19D-F98ABCBE2A23}" dt="2022-03-08T05:00:30.310" v="7520" actId="478"/>
          <ac:spMkLst>
            <pc:docMk/>
            <pc:sldMk cId="3867420126" sldId="313"/>
            <ac:spMk id="3" creationId="{0F98A780-C2A9-41C2-8B87-15A0576EDF35}"/>
          </ac:spMkLst>
        </pc:spChg>
        <pc:picChg chg="add del mod">
          <ac:chgData name="li bo" userId="86e360d6c7446f46" providerId="LiveId" clId="{9E696DD0-45EE-4E85-A19D-F98ABCBE2A23}" dt="2022-03-08T05:04:08.640" v="7571" actId="21"/>
          <ac:picMkLst>
            <pc:docMk/>
            <pc:sldMk cId="3867420126" sldId="313"/>
            <ac:picMk id="4" creationId="{48A38E13-58C2-498C-9832-FC9B9398260F}"/>
          </ac:picMkLst>
        </pc:picChg>
      </pc:sldChg>
      <pc:sldChg chg="addSp delSp modSp add mod modTransition modAnim">
        <pc:chgData name="li bo" userId="86e360d6c7446f46" providerId="LiveId" clId="{9E696DD0-45EE-4E85-A19D-F98ABCBE2A23}" dt="2022-03-09T06:32:38.450" v="18333"/>
        <pc:sldMkLst>
          <pc:docMk/>
          <pc:sldMk cId="3817626904" sldId="314"/>
        </pc:sldMkLst>
        <pc:picChg chg="add mod">
          <ac:chgData name="li bo" userId="86e360d6c7446f46" providerId="LiveId" clId="{9E696DD0-45EE-4E85-A19D-F98ABCBE2A23}" dt="2022-03-08T07:11:36.642" v="8600" actId="1076"/>
          <ac:picMkLst>
            <pc:docMk/>
            <pc:sldMk cId="3817626904" sldId="314"/>
            <ac:picMk id="3" creationId="{525A02ED-AB44-4944-ACA0-330F0D1A09EB}"/>
          </ac:picMkLst>
        </pc:picChg>
        <pc:picChg chg="add mod">
          <ac:chgData name="li bo" userId="86e360d6c7446f46" providerId="LiveId" clId="{9E696DD0-45EE-4E85-A19D-F98ABCBE2A23}" dt="2022-03-08T08:18:31.272" v="10082" actId="1076"/>
          <ac:picMkLst>
            <pc:docMk/>
            <pc:sldMk cId="3817626904" sldId="314"/>
            <ac:picMk id="4" creationId="{998D3ABD-234A-4853-B5AF-41F46B9B91D8}"/>
          </ac:picMkLst>
        </pc:picChg>
        <pc:picChg chg="mod">
          <ac:chgData name="li bo" userId="86e360d6c7446f46" providerId="LiveId" clId="{9E696DD0-45EE-4E85-A19D-F98ABCBE2A23}" dt="2022-03-08T08:18:35.937" v="10083" actId="1076"/>
          <ac:picMkLst>
            <pc:docMk/>
            <pc:sldMk cId="3817626904" sldId="314"/>
            <ac:picMk id="5" creationId="{7F42C876-672D-46EA-9273-E1C4DE84B579}"/>
          </ac:picMkLst>
        </pc:picChg>
        <pc:picChg chg="del">
          <ac:chgData name="li bo" userId="86e360d6c7446f46" providerId="LiveId" clId="{9E696DD0-45EE-4E85-A19D-F98ABCBE2A23}" dt="2022-03-08T06:24:37.862" v="8027" actId="478"/>
          <ac:picMkLst>
            <pc:docMk/>
            <pc:sldMk cId="3817626904" sldId="314"/>
            <ac:picMk id="6" creationId="{00793908-C397-45C8-AD7C-447441484A54}"/>
          </ac:picMkLst>
        </pc:picChg>
      </pc:sldChg>
      <pc:sldChg chg="addSp delSp modSp add mod modTransition modNotesTx">
        <pc:chgData name="li bo" userId="86e360d6c7446f46" providerId="LiveId" clId="{9E696DD0-45EE-4E85-A19D-F98ABCBE2A23}" dt="2022-03-09T06:32:30.434" v="18299"/>
        <pc:sldMkLst>
          <pc:docMk/>
          <pc:sldMk cId="3294801578" sldId="315"/>
        </pc:sldMkLst>
        <pc:spChg chg="add mod">
          <ac:chgData name="li bo" userId="86e360d6c7446f46" providerId="LiveId" clId="{9E696DD0-45EE-4E85-A19D-F98ABCBE2A23}" dt="2022-03-08T07:32:12.361" v="9025" actId="20577"/>
          <ac:spMkLst>
            <pc:docMk/>
            <pc:sldMk cId="3294801578" sldId="315"/>
            <ac:spMk id="2" creationId="{FD7DD225-204A-42CA-AFD3-1E7341378363}"/>
          </ac:spMkLst>
        </pc:spChg>
        <pc:picChg chg="del">
          <ac:chgData name="li bo" userId="86e360d6c7446f46" providerId="LiveId" clId="{9E696DD0-45EE-4E85-A19D-F98ABCBE2A23}" dt="2022-03-08T06:33:26.139" v="8044" actId="478"/>
          <ac:picMkLst>
            <pc:docMk/>
            <pc:sldMk cId="3294801578" sldId="315"/>
            <ac:picMk id="6" creationId="{00793908-C397-45C8-AD7C-447441484A54}"/>
          </ac:picMkLst>
        </pc:picChg>
        <pc:picChg chg="del mod">
          <ac:chgData name="li bo" userId="86e360d6c7446f46" providerId="LiveId" clId="{9E696DD0-45EE-4E85-A19D-F98ABCBE2A23}" dt="2022-03-08T06:40:08.026" v="8086" actId="478"/>
          <ac:picMkLst>
            <pc:docMk/>
            <pc:sldMk cId="3294801578" sldId="315"/>
            <ac:picMk id="8" creationId="{84730063-2837-42AD-A91B-620C9E75393E}"/>
          </ac:picMkLst>
        </pc:picChg>
        <pc:picChg chg="add del">
          <ac:chgData name="li bo" userId="86e360d6c7446f46" providerId="LiveId" clId="{9E696DD0-45EE-4E85-A19D-F98ABCBE2A23}" dt="2022-03-08T06:40:10.857" v="8088"/>
          <ac:picMkLst>
            <pc:docMk/>
            <pc:sldMk cId="3294801578" sldId="315"/>
            <ac:picMk id="6146" creationId="{76655A46-D0F5-4A0A-948D-7F8E2B771300}"/>
          </ac:picMkLst>
        </pc:picChg>
        <pc:picChg chg="add mod">
          <ac:chgData name="li bo" userId="86e360d6c7446f46" providerId="LiveId" clId="{9E696DD0-45EE-4E85-A19D-F98ABCBE2A23}" dt="2022-03-08T07:32:05.082" v="9022" actId="1076"/>
          <ac:picMkLst>
            <pc:docMk/>
            <pc:sldMk cId="3294801578" sldId="315"/>
            <ac:picMk id="6148" creationId="{3EDAF0F9-FB2E-4B5A-93C6-74CD1AD684CD}"/>
          </ac:picMkLst>
        </pc:picChg>
      </pc:sldChg>
      <pc:sldChg chg="addSp delSp modSp new mod modTransition modAnim">
        <pc:chgData name="li bo" userId="86e360d6c7446f46" providerId="LiveId" clId="{9E696DD0-45EE-4E85-A19D-F98ABCBE2A23}" dt="2022-03-09T06:32:33.439" v="18311"/>
        <pc:sldMkLst>
          <pc:docMk/>
          <pc:sldMk cId="1280792749" sldId="316"/>
        </pc:sldMkLst>
        <pc:spChg chg="del">
          <ac:chgData name="li bo" userId="86e360d6c7446f46" providerId="LiveId" clId="{9E696DD0-45EE-4E85-A19D-F98ABCBE2A23}" dt="2022-03-08T07:35:18.176" v="9139" actId="478"/>
          <ac:spMkLst>
            <pc:docMk/>
            <pc:sldMk cId="1280792749" sldId="316"/>
            <ac:spMk id="2" creationId="{85C7A782-60E6-4B7F-AF63-B3EB4F5BE682}"/>
          </ac:spMkLst>
        </pc:spChg>
        <pc:spChg chg="del">
          <ac:chgData name="li bo" userId="86e360d6c7446f46" providerId="LiveId" clId="{9E696DD0-45EE-4E85-A19D-F98ABCBE2A23}" dt="2022-03-08T07:35:18.176" v="9139" actId="478"/>
          <ac:spMkLst>
            <pc:docMk/>
            <pc:sldMk cId="1280792749" sldId="316"/>
            <ac:spMk id="3" creationId="{0C6306A0-B8B9-4210-AD97-94463DF92320}"/>
          </ac:spMkLst>
        </pc:spChg>
        <pc:spChg chg="add mod">
          <ac:chgData name="li bo" userId="86e360d6c7446f46" providerId="LiveId" clId="{9E696DD0-45EE-4E85-A19D-F98ABCBE2A23}" dt="2022-03-08T09:08:30.921" v="12360" actId="1076"/>
          <ac:spMkLst>
            <pc:docMk/>
            <pc:sldMk cId="1280792749" sldId="316"/>
            <ac:spMk id="4" creationId="{569CA591-E2E9-4AC0-A11C-A08C1914012A}"/>
          </ac:spMkLst>
        </pc:spChg>
        <pc:spChg chg="add mod">
          <ac:chgData name="li bo" userId="86e360d6c7446f46" providerId="LiveId" clId="{9E696DD0-45EE-4E85-A19D-F98ABCBE2A23}" dt="2022-03-08T14:28:25.454" v="14637"/>
          <ac:spMkLst>
            <pc:docMk/>
            <pc:sldMk cId="1280792749" sldId="316"/>
            <ac:spMk id="5" creationId="{99848E5A-1B24-413B-B35D-5C2041021B9A}"/>
          </ac:spMkLst>
        </pc:spChg>
      </pc:sldChg>
      <pc:sldChg chg="addSp delSp modSp new del mod">
        <pc:chgData name="li bo" userId="86e360d6c7446f46" providerId="LiveId" clId="{9E696DD0-45EE-4E85-A19D-F98ABCBE2A23}" dt="2022-03-08T12:32:48.746" v="14167" actId="47"/>
        <pc:sldMkLst>
          <pc:docMk/>
          <pc:sldMk cId="3445913401" sldId="317"/>
        </pc:sldMkLst>
        <pc:spChg chg="del">
          <ac:chgData name="li bo" userId="86e360d6c7446f46" providerId="LiveId" clId="{9E696DD0-45EE-4E85-A19D-F98ABCBE2A23}" dt="2022-03-08T07:52:57.485" v="9290" actId="478"/>
          <ac:spMkLst>
            <pc:docMk/>
            <pc:sldMk cId="3445913401" sldId="317"/>
            <ac:spMk id="2" creationId="{17042E7F-D81A-407D-8085-70FC56D500A0}"/>
          </ac:spMkLst>
        </pc:spChg>
        <pc:spChg chg="del">
          <ac:chgData name="li bo" userId="86e360d6c7446f46" providerId="LiveId" clId="{9E696DD0-45EE-4E85-A19D-F98ABCBE2A23}" dt="2022-03-08T07:52:57.485" v="9290" actId="478"/>
          <ac:spMkLst>
            <pc:docMk/>
            <pc:sldMk cId="3445913401" sldId="317"/>
            <ac:spMk id="3" creationId="{5D906DA1-9819-4444-83A9-112D3067661B}"/>
          </ac:spMkLst>
        </pc:spChg>
        <pc:spChg chg="add mod">
          <ac:chgData name="li bo" userId="86e360d6c7446f46" providerId="LiveId" clId="{9E696DD0-45EE-4E85-A19D-F98ABCBE2A23}" dt="2022-03-08T08:06:37.432" v="9574" actId="1076"/>
          <ac:spMkLst>
            <pc:docMk/>
            <pc:sldMk cId="3445913401" sldId="317"/>
            <ac:spMk id="4" creationId="{90BB4050-1C23-4614-9654-990705DA6721}"/>
          </ac:spMkLst>
        </pc:spChg>
        <pc:spChg chg="add mod">
          <ac:chgData name="li bo" userId="86e360d6c7446f46" providerId="LiveId" clId="{9E696DD0-45EE-4E85-A19D-F98ABCBE2A23}" dt="2022-03-08T08:09:33.274" v="9788" actId="20577"/>
          <ac:spMkLst>
            <pc:docMk/>
            <pc:sldMk cId="3445913401" sldId="317"/>
            <ac:spMk id="5" creationId="{74F50EB6-81B2-4C17-B8A6-686EC279CA3F}"/>
          </ac:spMkLst>
        </pc:spChg>
        <pc:spChg chg="add mod">
          <ac:chgData name="li bo" userId="86e360d6c7446f46" providerId="LiveId" clId="{9E696DD0-45EE-4E85-A19D-F98ABCBE2A23}" dt="2022-03-08T08:08:56.239" v="9703" actId="1076"/>
          <ac:spMkLst>
            <pc:docMk/>
            <pc:sldMk cId="3445913401" sldId="317"/>
            <ac:spMk id="10" creationId="{DDD35E43-177A-47C9-8CFB-B9B9B9927C6F}"/>
          </ac:spMkLst>
        </pc:spChg>
        <pc:picChg chg="add mod">
          <ac:chgData name="li bo" userId="86e360d6c7446f46" providerId="LiveId" clId="{9E696DD0-45EE-4E85-A19D-F98ABCBE2A23}" dt="2022-03-08T12:08:18.996" v="13872" actId="1076"/>
          <ac:picMkLst>
            <pc:docMk/>
            <pc:sldMk cId="3445913401" sldId="317"/>
            <ac:picMk id="7" creationId="{703CC6F7-5C19-43C3-9A26-310075FD1BAD}"/>
          </ac:picMkLst>
        </pc:picChg>
        <pc:picChg chg="add mod">
          <ac:chgData name="li bo" userId="86e360d6c7446f46" providerId="LiveId" clId="{9E696DD0-45EE-4E85-A19D-F98ABCBE2A23}" dt="2022-03-08T12:03:19.202" v="13847" actId="1076"/>
          <ac:picMkLst>
            <pc:docMk/>
            <pc:sldMk cId="3445913401" sldId="317"/>
            <ac:picMk id="7170" creationId="{5BA22B5D-AA0F-47A0-A2C1-58772152FD21}"/>
          </ac:picMkLst>
        </pc:picChg>
      </pc:sldChg>
      <pc:sldChg chg="addSp delSp modSp add mod modTransition modNotesTx">
        <pc:chgData name="li bo" userId="86e360d6c7446f46" providerId="LiveId" clId="{9E696DD0-45EE-4E85-A19D-F98ABCBE2A23}" dt="2022-03-09T09:51:52.530" v="18431"/>
        <pc:sldMkLst>
          <pc:docMk/>
          <pc:sldMk cId="695906984" sldId="318"/>
        </pc:sldMkLst>
        <pc:spChg chg="del mod">
          <ac:chgData name="li bo" userId="86e360d6c7446f46" providerId="LiveId" clId="{9E696DD0-45EE-4E85-A19D-F98ABCBE2A23}" dt="2022-03-08T08:23:06.214" v="10307"/>
          <ac:spMkLst>
            <pc:docMk/>
            <pc:sldMk cId="695906984" sldId="318"/>
            <ac:spMk id="2" creationId="{8A6E7EB4-932F-4AF8-9124-72954F9245C9}"/>
          </ac:spMkLst>
        </pc:spChg>
        <pc:spChg chg="del mod">
          <ac:chgData name="li bo" userId="86e360d6c7446f46" providerId="LiveId" clId="{9E696DD0-45EE-4E85-A19D-F98ABCBE2A23}" dt="2022-03-08T08:23:06.214" v="10307"/>
          <ac:spMkLst>
            <pc:docMk/>
            <pc:sldMk cId="695906984" sldId="318"/>
            <ac:spMk id="3" creationId="{6702A5E5-2BB0-420F-B73D-68BE06DFDC35}"/>
          </ac:spMkLst>
        </pc:spChg>
        <pc:spChg chg="add mod">
          <ac:chgData name="li bo" userId="86e360d6c7446f46" providerId="LiveId" clId="{9E696DD0-45EE-4E85-A19D-F98ABCBE2A23}" dt="2022-03-08T09:12:34.460" v="12486" actId="20577"/>
          <ac:spMkLst>
            <pc:docMk/>
            <pc:sldMk cId="695906984" sldId="318"/>
            <ac:spMk id="6" creationId="{02FE3901-5DC4-4FB8-ABC9-E409FD403A13}"/>
          </ac:spMkLst>
        </pc:spChg>
        <pc:spChg chg="add mod">
          <ac:chgData name="li bo" userId="86e360d6c7446f46" providerId="LiveId" clId="{9E696DD0-45EE-4E85-A19D-F98ABCBE2A23}" dt="2022-03-08T08:33:05.100" v="11302" actId="20577"/>
          <ac:spMkLst>
            <pc:docMk/>
            <pc:sldMk cId="695906984" sldId="318"/>
            <ac:spMk id="7" creationId="{9662026C-1628-4192-A370-82F1C466F4C3}"/>
          </ac:spMkLst>
        </pc:spChg>
        <pc:spChg chg="add mod">
          <ac:chgData name="li bo" userId="86e360d6c7446f46" providerId="LiveId" clId="{9E696DD0-45EE-4E85-A19D-F98ABCBE2A23}" dt="2022-03-08T08:32:01.085" v="11230" actId="20577"/>
          <ac:spMkLst>
            <pc:docMk/>
            <pc:sldMk cId="695906984" sldId="318"/>
            <ac:spMk id="8" creationId="{53939072-41D3-45E7-8793-2F611C03DD89}"/>
          </ac:spMkLst>
        </pc:spChg>
        <pc:spChg chg="add mod">
          <ac:chgData name="li bo" userId="86e360d6c7446f46" providerId="LiveId" clId="{9E696DD0-45EE-4E85-A19D-F98ABCBE2A23}" dt="2022-03-08T08:28:18.326" v="11111" actId="20577"/>
          <ac:spMkLst>
            <pc:docMk/>
            <pc:sldMk cId="695906984" sldId="318"/>
            <ac:spMk id="9" creationId="{C20BCB8B-EF3B-4D41-98BE-F62614244AB9}"/>
          </ac:spMkLst>
        </pc:spChg>
        <pc:spChg chg="add del mod">
          <ac:chgData name="li bo" userId="86e360d6c7446f46" providerId="LiveId" clId="{9E696DD0-45EE-4E85-A19D-F98ABCBE2A23}" dt="2022-03-08T08:25:54.481" v="10819" actId="478"/>
          <ac:spMkLst>
            <pc:docMk/>
            <pc:sldMk cId="695906984" sldId="318"/>
            <ac:spMk id="10" creationId="{7746BFFE-F319-4B5F-A7C6-2C41F4579A34}"/>
          </ac:spMkLst>
        </pc:spChg>
        <pc:spChg chg="add mod">
          <ac:chgData name="li bo" userId="86e360d6c7446f46" providerId="LiveId" clId="{9E696DD0-45EE-4E85-A19D-F98ABCBE2A23}" dt="2022-03-08T08:23:06.279" v="10407" actId="207"/>
          <ac:spMkLst>
            <pc:docMk/>
            <pc:sldMk cId="695906984" sldId="318"/>
            <ac:spMk id="11" creationId="{53CA1E90-3109-4E75-B0E8-DF28EE4552A8}"/>
          </ac:spMkLst>
        </pc:spChg>
        <pc:spChg chg="add mod">
          <ac:chgData name="li bo" userId="86e360d6c7446f46" providerId="LiveId" clId="{9E696DD0-45EE-4E85-A19D-F98ABCBE2A23}" dt="2022-03-08T08:23:06.290" v="10429" actId="207"/>
          <ac:spMkLst>
            <pc:docMk/>
            <pc:sldMk cId="695906984" sldId="318"/>
            <ac:spMk id="12" creationId="{DC9D0A1C-9929-414E-8333-B66758D02FB8}"/>
          </ac:spMkLst>
        </pc:spChg>
        <pc:spChg chg="add mod">
          <ac:chgData name="li bo" userId="86e360d6c7446f46" providerId="LiveId" clId="{9E696DD0-45EE-4E85-A19D-F98ABCBE2A23}" dt="2022-03-08T08:23:06.303" v="10451" actId="207"/>
          <ac:spMkLst>
            <pc:docMk/>
            <pc:sldMk cId="695906984" sldId="318"/>
            <ac:spMk id="13" creationId="{E45AD0E5-BFEA-4AD2-8689-C2610DF5BF35}"/>
          </ac:spMkLst>
        </pc:spChg>
        <pc:spChg chg="add del mod">
          <ac:chgData name="li bo" userId="86e360d6c7446f46" providerId="LiveId" clId="{9E696DD0-45EE-4E85-A19D-F98ABCBE2A23}" dt="2022-03-08T08:25:53.016" v="10806" actId="478"/>
          <ac:spMkLst>
            <pc:docMk/>
            <pc:sldMk cId="695906984" sldId="318"/>
            <ac:spMk id="14" creationId="{E31D0415-A439-4482-B3E1-EA8D49080E81}"/>
          </ac:spMkLst>
        </pc:spChg>
        <pc:spChg chg="add mod modVis">
          <ac:chgData name="li bo" userId="86e360d6c7446f46" providerId="LiveId" clId="{9E696DD0-45EE-4E85-A19D-F98ABCBE2A23}" dt="2022-03-09T04:20:28.796" v="17917"/>
          <ac:spMkLst>
            <pc:docMk/>
            <pc:sldMk cId="695906984" sldId="318"/>
            <ac:spMk id="15" creationId="{7AB07D70-66A4-475B-8561-FA31B2A66AFC}"/>
          </ac:spMkLst>
        </pc:spChg>
        <pc:spChg chg="add mod">
          <ac:chgData name="li bo" userId="86e360d6c7446f46" providerId="LiveId" clId="{9E696DD0-45EE-4E85-A19D-F98ABCBE2A23}" dt="2022-03-09T09:51:51.047" v="18422"/>
          <ac:spMkLst>
            <pc:docMk/>
            <pc:sldMk cId="695906984" sldId="318"/>
            <ac:spMk id="16" creationId="{47168D76-7A1C-4CAD-9C23-63A67CD24A69}"/>
          </ac:spMkLst>
        </pc:spChg>
        <pc:spChg chg="add mod">
          <ac:chgData name="li bo" userId="86e360d6c7446f46" providerId="LiveId" clId="{9E696DD0-45EE-4E85-A19D-F98ABCBE2A23}" dt="2022-03-09T09:51:51.047" v="18421"/>
          <ac:spMkLst>
            <pc:docMk/>
            <pc:sldMk cId="695906984" sldId="318"/>
            <ac:spMk id="17" creationId="{72C8C5F9-1282-46B5-B02A-5C4660DA610F}"/>
          </ac:spMkLst>
        </pc:spChg>
        <pc:spChg chg="add mod">
          <ac:chgData name="li bo" userId="86e360d6c7446f46" providerId="LiveId" clId="{9E696DD0-45EE-4E85-A19D-F98ABCBE2A23}" dt="2022-03-09T09:51:51.047" v="18421"/>
          <ac:spMkLst>
            <pc:docMk/>
            <pc:sldMk cId="695906984" sldId="318"/>
            <ac:spMk id="18" creationId="{86D8CE7A-B580-47E9-B2E9-0FD1D05A8C47}"/>
          </ac:spMkLst>
        </pc:spChg>
        <pc:spChg chg="add mod">
          <ac:chgData name="li bo" userId="86e360d6c7446f46" providerId="LiveId" clId="{9E696DD0-45EE-4E85-A19D-F98ABCBE2A23}" dt="2022-03-09T09:51:51.047" v="18421"/>
          <ac:spMkLst>
            <pc:docMk/>
            <pc:sldMk cId="695906984" sldId="318"/>
            <ac:spMk id="19" creationId="{E0C43F7F-F816-40B3-9655-A60188DB6A07}"/>
          </ac:spMkLst>
        </pc:spChg>
        <pc:grpChg chg="add mod">
          <ac:chgData name="li bo" userId="86e360d6c7446f46" providerId="LiveId" clId="{9E696DD0-45EE-4E85-A19D-F98ABCBE2A23}" dt="2022-03-09T09:51:51.047" v="18423"/>
          <ac:grpSpMkLst>
            <pc:docMk/>
            <pc:sldMk cId="695906984" sldId="318"/>
            <ac:grpSpMk id="20" creationId="{C2373C8C-4563-48EB-820C-EDC94DABE484}"/>
          </ac:grpSpMkLst>
        </pc:grpChg>
        <pc:picChg chg="add mod ord modVis">
          <ac:chgData name="li bo" userId="86e360d6c7446f46" providerId="LiveId" clId="{9E696DD0-45EE-4E85-A19D-F98ABCBE2A23}" dt="2022-03-09T09:51:51.047" v="18425"/>
          <ac:picMkLst>
            <pc:docMk/>
            <pc:sldMk cId="695906984" sldId="318"/>
            <ac:picMk id="5" creationId="{4AFC6EB7-CDD3-42A5-87C8-DEC96E55383A}"/>
          </ac:picMkLst>
        </pc:picChg>
      </pc:sldChg>
      <pc:sldChg chg="addSp delSp modSp new add del mod modTransition modAnim modNotesTx">
        <pc:chgData name="li bo" userId="86e360d6c7446f46" providerId="LiveId" clId="{9E696DD0-45EE-4E85-A19D-F98ABCBE2A23}" dt="2023-01-06T09:40:13.729" v="18486"/>
        <pc:sldMkLst>
          <pc:docMk/>
          <pc:sldMk cId="1924664105" sldId="319"/>
        </pc:sldMkLst>
        <pc:spChg chg="del">
          <ac:chgData name="li bo" userId="86e360d6c7446f46" providerId="LiveId" clId="{9E696DD0-45EE-4E85-A19D-F98ABCBE2A23}" dt="2022-03-08T09:42:01.066" v="12936" actId="478"/>
          <ac:spMkLst>
            <pc:docMk/>
            <pc:sldMk cId="1924664105" sldId="319"/>
            <ac:spMk id="2" creationId="{4571C8D5-C467-4D32-8508-1B82E5C9D570}"/>
          </ac:spMkLst>
        </pc:spChg>
        <pc:spChg chg="del">
          <ac:chgData name="li bo" userId="86e360d6c7446f46" providerId="LiveId" clId="{9E696DD0-45EE-4E85-A19D-F98ABCBE2A23}" dt="2022-03-08T09:42:01.066" v="12936" actId="478"/>
          <ac:spMkLst>
            <pc:docMk/>
            <pc:sldMk cId="1924664105" sldId="319"/>
            <ac:spMk id="3" creationId="{74D75B2E-D9BE-4E2A-8160-28E3969A87C9}"/>
          </ac:spMkLst>
        </pc:spChg>
        <pc:spChg chg="add mod">
          <ac:chgData name="li bo" userId="86e360d6c7446f46" providerId="LiveId" clId="{9E696DD0-45EE-4E85-A19D-F98ABCBE2A23}" dt="2022-03-08T13:05:23.326" v="14553" actId="20577"/>
          <ac:spMkLst>
            <pc:docMk/>
            <pc:sldMk cId="1924664105" sldId="319"/>
            <ac:spMk id="4" creationId="{0FDA99F8-B15E-4555-B10B-206A2BC14862}"/>
          </ac:spMkLst>
        </pc:spChg>
        <pc:spChg chg="add mod">
          <ac:chgData name="li bo" userId="86e360d6c7446f46" providerId="LiveId" clId="{9E696DD0-45EE-4E85-A19D-F98ABCBE2A23}" dt="2022-03-08T12:29:38.876" v="14121" actId="20577"/>
          <ac:spMkLst>
            <pc:docMk/>
            <pc:sldMk cId="1924664105" sldId="319"/>
            <ac:spMk id="5" creationId="{63770B12-6FD8-466F-85CB-23BF2EA4AC9E}"/>
          </ac:spMkLst>
        </pc:spChg>
        <pc:spChg chg="add mod">
          <ac:chgData name="li bo" userId="86e360d6c7446f46" providerId="LiveId" clId="{9E696DD0-45EE-4E85-A19D-F98ABCBE2A23}" dt="2022-03-08T13:03:11.170" v="14444" actId="1076"/>
          <ac:spMkLst>
            <pc:docMk/>
            <pc:sldMk cId="1924664105" sldId="319"/>
            <ac:spMk id="12" creationId="{D634CB03-FA68-4046-BE48-6E8AEDAC7597}"/>
          </ac:spMkLst>
        </pc:spChg>
        <pc:spChg chg="add mod">
          <ac:chgData name="li bo" userId="86e360d6c7446f46" providerId="LiveId" clId="{9E696DD0-45EE-4E85-A19D-F98ABCBE2A23}" dt="2022-03-08T13:03:17.177" v="14446" actId="1076"/>
          <ac:spMkLst>
            <pc:docMk/>
            <pc:sldMk cId="1924664105" sldId="319"/>
            <ac:spMk id="17" creationId="{6BCB01A9-2C03-46FD-AA23-1F365115A891}"/>
          </ac:spMkLst>
        </pc:spChg>
        <pc:spChg chg="add mod">
          <ac:chgData name="li bo" userId="86e360d6c7446f46" providerId="LiveId" clId="{9E696DD0-45EE-4E85-A19D-F98ABCBE2A23}" dt="2022-03-08T13:05:30.399" v="14554" actId="1076"/>
          <ac:spMkLst>
            <pc:docMk/>
            <pc:sldMk cId="1924664105" sldId="319"/>
            <ac:spMk id="19" creationId="{E8004225-693E-4516-8CE2-3EB3C4F1990D}"/>
          </ac:spMkLst>
        </pc:spChg>
        <pc:picChg chg="add del mod">
          <ac:chgData name="li bo" userId="86e360d6c7446f46" providerId="LiveId" clId="{9E696DD0-45EE-4E85-A19D-F98ABCBE2A23}" dt="2022-03-08T12:15:38.914" v="14037" actId="478"/>
          <ac:picMkLst>
            <pc:docMk/>
            <pc:sldMk cId="1924664105" sldId="319"/>
            <ac:picMk id="7" creationId="{39F84B18-CB6F-4FB8-B710-6941B1D22A9E}"/>
          </ac:picMkLst>
        </pc:picChg>
        <pc:picChg chg="add mod">
          <ac:chgData name="li bo" userId="86e360d6c7446f46" providerId="LiveId" clId="{9E696DD0-45EE-4E85-A19D-F98ABCBE2A23}" dt="2022-03-08T13:04:28.789" v="14456" actId="1076"/>
          <ac:picMkLst>
            <pc:docMk/>
            <pc:sldMk cId="1924664105" sldId="319"/>
            <ac:picMk id="9" creationId="{B51E5687-AA65-4009-B5B7-E9516C28691E}"/>
          </ac:picMkLst>
        </pc:picChg>
        <pc:picChg chg="add mod">
          <ac:chgData name="li bo" userId="86e360d6c7446f46" providerId="LiveId" clId="{9E696DD0-45EE-4E85-A19D-F98ABCBE2A23}" dt="2022-03-08T13:03:13.858" v="14445" actId="1076"/>
          <ac:picMkLst>
            <pc:docMk/>
            <pc:sldMk cId="1924664105" sldId="319"/>
            <ac:picMk id="11" creationId="{F2B7B034-7BA9-416C-8AA2-542F4A4403BD}"/>
          </ac:picMkLst>
        </pc:picChg>
        <pc:picChg chg="add mod">
          <ac:chgData name="li bo" userId="86e360d6c7446f46" providerId="LiveId" clId="{9E696DD0-45EE-4E85-A19D-F98ABCBE2A23}" dt="2022-03-08T13:03:13.858" v="14445" actId="1076"/>
          <ac:picMkLst>
            <pc:docMk/>
            <pc:sldMk cId="1924664105" sldId="319"/>
            <ac:picMk id="14" creationId="{BF12FDB4-1835-4551-97BD-0F9CDD9773D2}"/>
          </ac:picMkLst>
        </pc:picChg>
        <pc:picChg chg="add mod">
          <ac:chgData name="li bo" userId="86e360d6c7446f46" providerId="LiveId" clId="{9E696DD0-45EE-4E85-A19D-F98ABCBE2A23}" dt="2022-03-08T13:03:13.858" v="14445" actId="1076"/>
          <ac:picMkLst>
            <pc:docMk/>
            <pc:sldMk cId="1924664105" sldId="319"/>
            <ac:picMk id="16" creationId="{5A0F0B5C-B832-4149-B56F-BE45A8D65479}"/>
          </ac:picMkLst>
        </pc:picChg>
        <pc:picChg chg="add mod">
          <ac:chgData name="li bo" userId="86e360d6c7446f46" providerId="LiveId" clId="{9E696DD0-45EE-4E85-A19D-F98ABCBE2A23}" dt="2022-03-08T13:03:28.834" v="14449" actId="1076"/>
          <ac:picMkLst>
            <pc:docMk/>
            <pc:sldMk cId="1924664105" sldId="319"/>
            <ac:picMk id="11266" creationId="{1857E9BC-CDD6-42C1-9E39-2CB83B478197}"/>
          </ac:picMkLst>
        </pc:picChg>
      </pc:sldChg>
      <pc:sldChg chg="delSp new del mod">
        <pc:chgData name="li bo" userId="86e360d6c7446f46" providerId="LiveId" clId="{9E696DD0-45EE-4E85-A19D-F98ABCBE2A23}" dt="2022-03-08T08:36:19.560" v="11421" actId="47"/>
        <pc:sldMkLst>
          <pc:docMk/>
          <pc:sldMk cId="2408885382" sldId="319"/>
        </pc:sldMkLst>
        <pc:spChg chg="del">
          <ac:chgData name="li bo" userId="86e360d6c7446f46" providerId="LiveId" clId="{9E696DD0-45EE-4E85-A19D-F98ABCBE2A23}" dt="2022-03-08T08:36:04.948" v="11420" actId="478"/>
          <ac:spMkLst>
            <pc:docMk/>
            <pc:sldMk cId="2408885382" sldId="319"/>
            <ac:spMk id="2" creationId="{5C774E6C-9002-40CE-ACEE-7D187280B054}"/>
          </ac:spMkLst>
        </pc:spChg>
        <pc:spChg chg="del">
          <ac:chgData name="li bo" userId="86e360d6c7446f46" providerId="LiveId" clId="{9E696DD0-45EE-4E85-A19D-F98ABCBE2A23}" dt="2022-03-08T08:36:04.948" v="11420" actId="478"/>
          <ac:spMkLst>
            <pc:docMk/>
            <pc:sldMk cId="2408885382" sldId="319"/>
            <ac:spMk id="3" creationId="{60420073-B811-45C7-9EDF-85A7D19D8E24}"/>
          </ac:spMkLst>
        </pc:spChg>
      </pc:sldChg>
      <pc:sldChg chg="modSp new del mod modTransition">
        <pc:chgData name="li bo" userId="86e360d6c7446f46" providerId="LiveId" clId="{9E696DD0-45EE-4E85-A19D-F98ABCBE2A23}" dt="2023-01-06T09:39:51.249" v="18484" actId="47"/>
        <pc:sldMkLst>
          <pc:docMk/>
          <pc:sldMk cId="11360269" sldId="320"/>
        </pc:sldMkLst>
        <pc:spChg chg="mod">
          <ac:chgData name="li bo" userId="86e360d6c7446f46" providerId="LiveId" clId="{9E696DD0-45EE-4E85-A19D-F98ABCBE2A23}" dt="2022-03-08T15:42:20.249" v="15370" actId="14100"/>
          <ac:spMkLst>
            <pc:docMk/>
            <pc:sldMk cId="11360269" sldId="320"/>
            <ac:spMk id="2" creationId="{3DDBFA05-DADD-41C4-982E-A129A63A4A19}"/>
          </ac:spMkLst>
        </pc:spChg>
        <pc:spChg chg="mod">
          <ac:chgData name="li bo" userId="86e360d6c7446f46" providerId="LiveId" clId="{9E696DD0-45EE-4E85-A19D-F98ABCBE2A23}" dt="2022-03-09T01:36:52.334" v="17233" actId="20577"/>
          <ac:spMkLst>
            <pc:docMk/>
            <pc:sldMk cId="11360269" sldId="320"/>
            <ac:spMk id="3" creationId="{30612B5F-26F6-44AA-9AAD-283E949DCF02}"/>
          </ac:spMkLst>
        </pc:spChg>
      </pc:sldChg>
      <pc:sldChg chg="add">
        <pc:chgData name="li bo" userId="86e360d6c7446f46" providerId="LiveId" clId="{9E696DD0-45EE-4E85-A19D-F98ABCBE2A23}" dt="2023-01-06T09:40:13.729" v="18486"/>
        <pc:sldMkLst>
          <pc:docMk/>
          <pc:sldMk cId="3191715281" sldId="320"/>
        </pc:sldMkLst>
      </pc:sldChg>
      <pc:sldChg chg="addSp delSp modSp add mod modTransition delAnim modAnim modNotesTx">
        <pc:chgData name="li bo" userId="86e360d6c7446f46" providerId="LiveId" clId="{9E696DD0-45EE-4E85-A19D-F98ABCBE2A23}" dt="2022-03-09T09:51:55.562" v="18443"/>
        <pc:sldMkLst>
          <pc:docMk/>
          <pc:sldMk cId="3660973680" sldId="321"/>
        </pc:sldMkLst>
        <pc:spChg chg="mod">
          <ac:chgData name="li bo" userId="86e360d6c7446f46" providerId="LiveId" clId="{9E696DD0-45EE-4E85-A19D-F98ABCBE2A23}" dt="2022-03-08T15:00:27.056" v="14681" actId="20577"/>
          <ac:spMkLst>
            <pc:docMk/>
            <pc:sldMk cId="3660973680" sldId="321"/>
            <ac:spMk id="2" creationId="{B49CBE6D-B73D-49C5-9C10-9D9A122F1EA2}"/>
          </ac:spMkLst>
        </pc:spChg>
        <pc:spChg chg="del">
          <ac:chgData name="li bo" userId="86e360d6c7446f46" providerId="LiveId" clId="{9E696DD0-45EE-4E85-A19D-F98ABCBE2A23}" dt="2022-03-08T15:00:06.270" v="14653" actId="478"/>
          <ac:spMkLst>
            <pc:docMk/>
            <pc:sldMk cId="3660973680" sldId="321"/>
            <ac:spMk id="3" creationId="{E550A74B-0E72-4E4D-A486-EA99E4947DF2}"/>
          </ac:spMkLst>
        </pc:spChg>
        <pc:spChg chg="add del mod">
          <ac:chgData name="li bo" userId="86e360d6c7446f46" providerId="LiveId" clId="{9E696DD0-45EE-4E85-A19D-F98ABCBE2A23}" dt="2022-03-08T15:00:08.349" v="14654" actId="478"/>
          <ac:spMkLst>
            <pc:docMk/>
            <pc:sldMk cId="3660973680" sldId="321"/>
            <ac:spMk id="6" creationId="{4F41782D-5FF2-4B2E-9DE9-03E65D260C41}"/>
          </ac:spMkLst>
        </pc:spChg>
        <pc:grpChg chg="del">
          <ac:chgData name="li bo" userId="86e360d6c7446f46" providerId="LiveId" clId="{9E696DD0-45EE-4E85-A19D-F98ABCBE2A23}" dt="2022-03-08T15:00:03.383" v="14652" actId="478"/>
          <ac:grpSpMkLst>
            <pc:docMk/>
            <pc:sldMk cId="3660973680" sldId="321"/>
            <ac:grpSpMk id="11" creationId="{7C93ED98-FEFF-48D2-BC19-D2BF79AFD1D7}"/>
          </ac:grpSpMkLst>
        </pc:grpChg>
        <pc:grpChg chg="mod">
          <ac:chgData name="li bo" userId="86e360d6c7446f46" providerId="LiveId" clId="{9E696DD0-45EE-4E85-A19D-F98ABCBE2A23}" dt="2022-03-08T15:09:41.698" v="14721" actId="14100"/>
          <ac:grpSpMkLst>
            <pc:docMk/>
            <pc:sldMk cId="3660973680" sldId="321"/>
            <ac:grpSpMk id="13" creationId="{C7950775-56F0-49F9-B79E-BA6894590228}"/>
          </ac:grpSpMkLst>
        </pc:grpChg>
        <pc:picChg chg="del">
          <ac:chgData name="li bo" userId="86e360d6c7446f46" providerId="LiveId" clId="{9E696DD0-45EE-4E85-A19D-F98ABCBE2A23}" dt="2022-03-08T15:00:03.383" v="14652" actId="478"/>
          <ac:picMkLst>
            <pc:docMk/>
            <pc:sldMk cId="3660973680" sldId="321"/>
            <ac:picMk id="5" creationId="{E5B8ACD6-9404-4225-AAA9-A6D0A9FE48FC}"/>
          </ac:picMkLst>
        </pc:picChg>
        <pc:picChg chg="add mod">
          <ac:chgData name="li bo" userId="86e360d6c7446f46" providerId="LiveId" clId="{9E696DD0-45EE-4E85-A19D-F98ABCBE2A23}" dt="2022-03-08T15:10:41.019" v="14729" actId="1076"/>
          <ac:picMkLst>
            <pc:docMk/>
            <pc:sldMk cId="3660973680" sldId="321"/>
            <ac:picMk id="9" creationId="{1D5D9E94-1DAF-4C6E-964B-C8B4F05E5326}"/>
          </ac:picMkLst>
        </pc:picChg>
        <pc:picChg chg="add mod modCrop">
          <ac:chgData name="li bo" userId="86e360d6c7446f46" providerId="LiveId" clId="{9E696DD0-45EE-4E85-A19D-F98ABCBE2A23}" dt="2022-03-08T15:10:36.428" v="14728" actId="1076"/>
          <ac:picMkLst>
            <pc:docMk/>
            <pc:sldMk cId="3660973680" sldId="321"/>
            <ac:picMk id="18" creationId="{79B4E381-F294-476F-94C2-4A449D691486}"/>
          </ac:picMkLst>
        </pc:picChg>
        <pc:picChg chg="add del mod">
          <ac:chgData name="li bo" userId="86e360d6c7446f46" providerId="LiveId" clId="{9E696DD0-45EE-4E85-A19D-F98ABCBE2A23}" dt="2022-03-08T15:04:33.045" v="14698" actId="478"/>
          <ac:picMkLst>
            <pc:docMk/>
            <pc:sldMk cId="3660973680" sldId="321"/>
            <ac:picMk id="20" creationId="{9C0713BF-649A-4958-9B19-E03063A1D096}"/>
          </ac:picMkLst>
        </pc:picChg>
        <pc:picChg chg="add del mod">
          <ac:chgData name="li bo" userId="86e360d6c7446f46" providerId="LiveId" clId="{9E696DD0-45EE-4E85-A19D-F98ABCBE2A23}" dt="2022-03-08T15:10:06.345" v="14726" actId="478"/>
          <ac:picMkLst>
            <pc:docMk/>
            <pc:sldMk cId="3660973680" sldId="321"/>
            <ac:picMk id="21" creationId="{13CB39BF-4E08-4FFC-AA73-57AC56221854}"/>
          </ac:picMkLst>
        </pc:picChg>
        <pc:picChg chg="del">
          <ac:chgData name="li bo" userId="86e360d6c7446f46" providerId="LiveId" clId="{9E696DD0-45EE-4E85-A19D-F98ABCBE2A23}" dt="2022-03-08T15:00:03.383" v="14652" actId="478"/>
          <ac:picMkLst>
            <pc:docMk/>
            <pc:sldMk cId="3660973680" sldId="321"/>
            <ac:picMk id="1026" creationId="{1A6D67C8-B033-49C0-9CA8-C376DEE3E92C}"/>
          </ac:picMkLst>
        </pc:picChg>
      </pc:sldChg>
      <pc:sldChg chg="addSp delSp modSp new mod modTransition modAnim">
        <pc:chgData name="li bo" userId="86e360d6c7446f46" providerId="LiveId" clId="{9E696DD0-45EE-4E85-A19D-F98ABCBE2A23}" dt="2022-03-09T06:28:43.112" v="18135"/>
        <pc:sldMkLst>
          <pc:docMk/>
          <pc:sldMk cId="1289518554" sldId="322"/>
        </pc:sldMkLst>
        <pc:spChg chg="del">
          <ac:chgData name="li bo" userId="86e360d6c7446f46" providerId="LiveId" clId="{9E696DD0-45EE-4E85-A19D-F98ABCBE2A23}" dt="2022-03-08T15:11:22.166" v="14731" actId="478"/>
          <ac:spMkLst>
            <pc:docMk/>
            <pc:sldMk cId="1289518554" sldId="322"/>
            <ac:spMk id="2" creationId="{E977F1AC-0495-4251-98FA-9E804BDC8A8F}"/>
          </ac:spMkLst>
        </pc:spChg>
        <pc:spChg chg="del">
          <ac:chgData name="li bo" userId="86e360d6c7446f46" providerId="LiveId" clId="{9E696DD0-45EE-4E85-A19D-F98ABCBE2A23}" dt="2022-03-08T15:11:22.166" v="14731" actId="478"/>
          <ac:spMkLst>
            <pc:docMk/>
            <pc:sldMk cId="1289518554" sldId="322"/>
            <ac:spMk id="3" creationId="{98A782CC-4FD6-4160-8DF1-0E3D220DC562}"/>
          </ac:spMkLst>
        </pc:spChg>
        <pc:spChg chg="add mod">
          <ac:chgData name="li bo" userId="86e360d6c7446f46" providerId="LiveId" clId="{9E696DD0-45EE-4E85-A19D-F98ABCBE2A23}" dt="2022-03-08T15:11:26.717" v="14732"/>
          <ac:spMkLst>
            <pc:docMk/>
            <pc:sldMk cId="1289518554" sldId="322"/>
            <ac:spMk id="4" creationId="{0DAAE4A2-533F-4EF7-9BD9-46389ED6237D}"/>
          </ac:spMkLst>
        </pc:spChg>
        <pc:grpChg chg="add mod">
          <ac:chgData name="li bo" userId="86e360d6c7446f46" providerId="LiveId" clId="{9E696DD0-45EE-4E85-A19D-F98ABCBE2A23}" dt="2022-03-08T15:12:00.747" v="14736"/>
          <ac:grpSpMkLst>
            <pc:docMk/>
            <pc:sldMk cId="1289518554" sldId="322"/>
            <ac:grpSpMk id="7" creationId="{BB66990C-5533-46BE-8D78-DB25A938114F}"/>
          </ac:grpSpMkLst>
        </pc:grpChg>
        <pc:picChg chg="add mod">
          <ac:chgData name="li bo" userId="86e360d6c7446f46" providerId="LiveId" clId="{9E696DD0-45EE-4E85-A19D-F98ABCBE2A23}" dt="2022-03-08T15:12:03.105" v="14737" actId="1076"/>
          <ac:picMkLst>
            <pc:docMk/>
            <pc:sldMk cId="1289518554" sldId="322"/>
            <ac:picMk id="6" creationId="{08EF26CD-F3D9-42B0-9A91-7AE6AACC9D82}"/>
          </ac:picMkLst>
        </pc:picChg>
        <pc:picChg chg="mod">
          <ac:chgData name="li bo" userId="86e360d6c7446f46" providerId="LiveId" clId="{9E696DD0-45EE-4E85-A19D-F98ABCBE2A23}" dt="2022-03-08T15:12:00.747" v="14736"/>
          <ac:picMkLst>
            <pc:docMk/>
            <pc:sldMk cId="1289518554" sldId="322"/>
            <ac:picMk id="8" creationId="{BBEE6DD4-E446-41CA-BD98-33A317273F82}"/>
          </ac:picMkLst>
        </pc:picChg>
        <pc:picChg chg="mod">
          <ac:chgData name="li bo" userId="86e360d6c7446f46" providerId="LiveId" clId="{9E696DD0-45EE-4E85-A19D-F98ABCBE2A23}" dt="2022-03-08T15:12:00.747" v="14736"/>
          <ac:picMkLst>
            <pc:docMk/>
            <pc:sldMk cId="1289518554" sldId="322"/>
            <ac:picMk id="9" creationId="{4AFA1B0C-EB32-4BF7-8F40-BB9A7BAE4D01}"/>
          </ac:picMkLst>
        </pc:picChg>
        <pc:picChg chg="mod">
          <ac:chgData name="li bo" userId="86e360d6c7446f46" providerId="LiveId" clId="{9E696DD0-45EE-4E85-A19D-F98ABCBE2A23}" dt="2022-03-08T15:12:00.747" v="14736"/>
          <ac:picMkLst>
            <pc:docMk/>
            <pc:sldMk cId="1289518554" sldId="322"/>
            <ac:picMk id="10" creationId="{118C1A89-9E1B-4EA0-AD92-8ABA4D317ADD}"/>
          </ac:picMkLst>
        </pc:picChg>
      </pc:sldChg>
      <pc:sldChg chg="delSp new del mod">
        <pc:chgData name="li bo" userId="86e360d6c7446f46" providerId="LiveId" clId="{9E696DD0-45EE-4E85-A19D-F98ABCBE2A23}" dt="2022-03-08T15:52:00.391" v="15405" actId="47"/>
        <pc:sldMkLst>
          <pc:docMk/>
          <pc:sldMk cId="1045942647" sldId="323"/>
        </pc:sldMkLst>
        <pc:spChg chg="del">
          <ac:chgData name="li bo" userId="86e360d6c7446f46" providerId="LiveId" clId="{9E696DD0-45EE-4E85-A19D-F98ABCBE2A23}" dt="2022-03-08T15:47:18.903" v="15404" actId="478"/>
          <ac:spMkLst>
            <pc:docMk/>
            <pc:sldMk cId="1045942647" sldId="323"/>
            <ac:spMk id="2" creationId="{DBD2ACBD-74C0-4239-8C76-366793842F28}"/>
          </ac:spMkLst>
        </pc:spChg>
        <pc:spChg chg="del">
          <ac:chgData name="li bo" userId="86e360d6c7446f46" providerId="LiveId" clId="{9E696DD0-45EE-4E85-A19D-F98ABCBE2A23}" dt="2022-03-08T15:47:18.903" v="15404" actId="478"/>
          <ac:spMkLst>
            <pc:docMk/>
            <pc:sldMk cId="1045942647" sldId="323"/>
            <ac:spMk id="3" creationId="{462B7150-CC28-412B-8838-DA35786D6726}"/>
          </ac:spMkLst>
        </pc:spChg>
      </pc:sldChg>
      <pc:sldChg chg="addSp delSp modSp new mod modTransition delAnim modAnim">
        <pc:chgData name="li bo" userId="86e360d6c7446f46" providerId="LiveId" clId="{9E696DD0-45EE-4E85-A19D-F98ABCBE2A23}" dt="2022-03-09T09:51:54.559" v="18439"/>
        <pc:sldMkLst>
          <pc:docMk/>
          <pc:sldMk cId="3437851303" sldId="323"/>
        </pc:sldMkLst>
        <pc:spChg chg="del">
          <ac:chgData name="li bo" userId="86e360d6c7446f46" providerId="LiveId" clId="{9E696DD0-45EE-4E85-A19D-F98ABCBE2A23}" dt="2022-03-09T00:55:16.427" v="16699" actId="478"/>
          <ac:spMkLst>
            <pc:docMk/>
            <pc:sldMk cId="3437851303" sldId="323"/>
            <ac:spMk id="2" creationId="{A22EF3BE-ACB0-4934-A146-3818F4DB6B35}"/>
          </ac:spMkLst>
        </pc:spChg>
        <pc:spChg chg="del">
          <ac:chgData name="li bo" userId="86e360d6c7446f46" providerId="LiveId" clId="{9E696DD0-45EE-4E85-A19D-F98ABCBE2A23}" dt="2022-03-09T00:55:16.427" v="16699" actId="478"/>
          <ac:spMkLst>
            <pc:docMk/>
            <pc:sldMk cId="3437851303" sldId="323"/>
            <ac:spMk id="3" creationId="{A569D588-B1F9-48A5-A554-376D3974A6AE}"/>
          </ac:spMkLst>
        </pc:spChg>
        <pc:spChg chg="add mod">
          <ac:chgData name="li bo" userId="86e360d6c7446f46" providerId="LiveId" clId="{9E696DD0-45EE-4E85-A19D-F98ABCBE2A23}" dt="2022-03-09T01:20:19.607" v="16929" actId="1076"/>
          <ac:spMkLst>
            <pc:docMk/>
            <pc:sldMk cId="3437851303" sldId="323"/>
            <ac:spMk id="13" creationId="{1C81962A-A96B-48B8-9CEB-A59D97408B84}"/>
          </ac:spMkLst>
        </pc:spChg>
        <pc:picChg chg="add del mod">
          <ac:chgData name="li bo" userId="86e360d6c7446f46" providerId="LiveId" clId="{9E696DD0-45EE-4E85-A19D-F98ABCBE2A23}" dt="2022-03-09T01:13:17.316" v="16838" actId="478"/>
          <ac:picMkLst>
            <pc:docMk/>
            <pc:sldMk cId="3437851303" sldId="323"/>
            <ac:picMk id="5" creationId="{409DB7A5-2EF2-4FEF-9D76-35221F207750}"/>
          </ac:picMkLst>
        </pc:picChg>
        <pc:picChg chg="add del mod">
          <ac:chgData name="li bo" userId="86e360d6c7446f46" providerId="LiveId" clId="{9E696DD0-45EE-4E85-A19D-F98ABCBE2A23}" dt="2022-03-09T01:11:36.989" v="16832" actId="21"/>
          <ac:picMkLst>
            <pc:docMk/>
            <pc:sldMk cId="3437851303" sldId="323"/>
            <ac:picMk id="7" creationId="{3D255EF4-07DB-48D0-A59F-0A25AD4DB297}"/>
          </ac:picMkLst>
        </pc:picChg>
        <pc:picChg chg="add del mod">
          <ac:chgData name="li bo" userId="86e360d6c7446f46" providerId="LiveId" clId="{9E696DD0-45EE-4E85-A19D-F98ABCBE2A23}" dt="2022-03-09T00:57:19.253" v="16710" actId="478"/>
          <ac:picMkLst>
            <pc:docMk/>
            <pc:sldMk cId="3437851303" sldId="323"/>
            <ac:picMk id="9" creationId="{914F4B42-C7DC-4428-B71B-4368780CA4D3}"/>
          </ac:picMkLst>
        </pc:picChg>
        <pc:picChg chg="add del mod">
          <ac:chgData name="li bo" userId="86e360d6c7446f46" providerId="LiveId" clId="{9E696DD0-45EE-4E85-A19D-F98ABCBE2A23}" dt="2022-03-09T00:59:30.483" v="16734" actId="478"/>
          <ac:picMkLst>
            <pc:docMk/>
            <pc:sldMk cId="3437851303" sldId="323"/>
            <ac:picMk id="11" creationId="{68635AFA-B751-449B-AE5A-911FD4610606}"/>
          </ac:picMkLst>
        </pc:picChg>
        <pc:picChg chg="add del mod">
          <ac:chgData name="li bo" userId="86e360d6c7446f46" providerId="LiveId" clId="{9E696DD0-45EE-4E85-A19D-F98ABCBE2A23}" dt="2022-03-09T01:13:19.340" v="16839" actId="478"/>
          <ac:picMkLst>
            <pc:docMk/>
            <pc:sldMk cId="3437851303" sldId="323"/>
            <ac:picMk id="15" creationId="{31C4D5C6-8481-43D6-A831-3A3B36176C98}"/>
          </ac:picMkLst>
        </pc:picChg>
        <pc:picChg chg="add del mod">
          <ac:chgData name="li bo" userId="86e360d6c7446f46" providerId="LiveId" clId="{9E696DD0-45EE-4E85-A19D-F98ABCBE2A23}" dt="2022-03-09T01:17:52.341" v="16911" actId="478"/>
          <ac:picMkLst>
            <pc:docMk/>
            <pc:sldMk cId="3437851303" sldId="323"/>
            <ac:picMk id="17" creationId="{BBE658C3-C563-4049-B948-83F94BAABAA0}"/>
          </ac:picMkLst>
        </pc:picChg>
        <pc:picChg chg="add del mod">
          <ac:chgData name="li bo" userId="86e360d6c7446f46" providerId="LiveId" clId="{9E696DD0-45EE-4E85-A19D-F98ABCBE2A23}" dt="2022-03-09T01:17:50.292" v="16910" actId="478"/>
          <ac:picMkLst>
            <pc:docMk/>
            <pc:sldMk cId="3437851303" sldId="323"/>
            <ac:picMk id="19" creationId="{68498FC8-B8FB-4772-91C3-718B00FD536C}"/>
          </ac:picMkLst>
        </pc:picChg>
        <pc:picChg chg="add mod">
          <ac:chgData name="li bo" userId="86e360d6c7446f46" providerId="LiveId" clId="{9E696DD0-45EE-4E85-A19D-F98ABCBE2A23}" dt="2022-03-09T01:31:39.059" v="17230" actId="1076"/>
          <ac:picMkLst>
            <pc:docMk/>
            <pc:sldMk cId="3437851303" sldId="323"/>
            <ac:picMk id="21" creationId="{5C4DBB3B-9214-4AFF-BB92-8AB5E4832035}"/>
          </ac:picMkLst>
        </pc:picChg>
        <pc:picChg chg="add mod">
          <ac:chgData name="li bo" userId="86e360d6c7446f46" providerId="LiveId" clId="{9E696DD0-45EE-4E85-A19D-F98ABCBE2A23}" dt="2022-03-09T01:31:39.059" v="17230" actId="1076"/>
          <ac:picMkLst>
            <pc:docMk/>
            <pc:sldMk cId="3437851303" sldId="323"/>
            <ac:picMk id="23" creationId="{EC5736A9-8F22-4031-AFC9-719FA8C38DF1}"/>
          </ac:picMkLst>
        </pc:picChg>
        <pc:picChg chg="add mod">
          <ac:chgData name="li bo" userId="86e360d6c7446f46" providerId="LiveId" clId="{9E696DD0-45EE-4E85-A19D-F98ABCBE2A23}" dt="2022-03-09T01:31:43.083" v="17231" actId="1076"/>
          <ac:picMkLst>
            <pc:docMk/>
            <pc:sldMk cId="3437851303" sldId="323"/>
            <ac:picMk id="25" creationId="{E0A4CA28-0EED-45C6-86A1-5A302DFAF7D7}"/>
          </ac:picMkLst>
        </pc:picChg>
      </pc:sldChg>
      <pc:sldChg chg="addSp delSp modSp new mod modTransition modAnim">
        <pc:chgData name="li bo" userId="86e360d6c7446f46" providerId="LiveId" clId="{9E696DD0-45EE-4E85-A19D-F98ABCBE2A23}" dt="2022-03-09T06:32:20.400" v="18267"/>
        <pc:sldMkLst>
          <pc:docMk/>
          <pc:sldMk cId="3040737910" sldId="324"/>
        </pc:sldMkLst>
        <pc:spChg chg="del">
          <ac:chgData name="li bo" userId="86e360d6c7446f46" providerId="LiveId" clId="{9E696DD0-45EE-4E85-A19D-F98ABCBE2A23}" dt="2022-03-09T01:02:28.412" v="16747" actId="478"/>
          <ac:spMkLst>
            <pc:docMk/>
            <pc:sldMk cId="3040737910" sldId="324"/>
            <ac:spMk id="2" creationId="{1818E986-5927-4B1D-9205-905FE1A36BA2}"/>
          </ac:spMkLst>
        </pc:spChg>
        <pc:spChg chg="del">
          <ac:chgData name="li bo" userId="86e360d6c7446f46" providerId="LiveId" clId="{9E696DD0-45EE-4E85-A19D-F98ABCBE2A23}" dt="2022-03-09T01:02:28.412" v="16747" actId="478"/>
          <ac:spMkLst>
            <pc:docMk/>
            <pc:sldMk cId="3040737910" sldId="324"/>
            <ac:spMk id="3" creationId="{1E897D60-4B67-4CF3-AEE5-EE410A1CE495}"/>
          </ac:spMkLst>
        </pc:spChg>
        <pc:spChg chg="add mod">
          <ac:chgData name="li bo" userId="86e360d6c7446f46" providerId="LiveId" clId="{9E696DD0-45EE-4E85-A19D-F98ABCBE2A23}" dt="2022-03-09T01:15:15.239" v="16857" actId="1076"/>
          <ac:spMkLst>
            <pc:docMk/>
            <pc:sldMk cId="3040737910" sldId="324"/>
            <ac:spMk id="5" creationId="{13404751-A03F-4B32-B17F-823C18B09CF2}"/>
          </ac:spMkLst>
        </pc:spChg>
        <pc:spChg chg="add mod">
          <ac:chgData name="li bo" userId="86e360d6c7446f46" providerId="LiveId" clId="{9E696DD0-45EE-4E85-A19D-F98ABCBE2A23}" dt="2022-03-09T01:15:13.361" v="16856" actId="1076"/>
          <ac:spMkLst>
            <pc:docMk/>
            <pc:sldMk cId="3040737910" sldId="324"/>
            <ac:spMk id="9" creationId="{B35474D3-2E5F-4409-B7AB-82A4BABDE20D}"/>
          </ac:spMkLst>
        </pc:spChg>
        <pc:spChg chg="add mod">
          <ac:chgData name="li bo" userId="86e360d6c7446f46" providerId="LiveId" clId="{9E696DD0-45EE-4E85-A19D-F98ABCBE2A23}" dt="2022-03-09T01:16:15.351" v="16893" actId="403"/>
          <ac:spMkLst>
            <pc:docMk/>
            <pc:sldMk cId="3040737910" sldId="324"/>
            <ac:spMk id="11" creationId="{A006C495-B4BB-4D48-8987-79933FC424A4}"/>
          </ac:spMkLst>
        </pc:spChg>
        <pc:grpChg chg="add del mod">
          <ac:chgData name="li bo" userId="86e360d6c7446f46" providerId="LiveId" clId="{9E696DD0-45EE-4E85-A19D-F98ABCBE2A23}" dt="2022-03-09T01:15:43.382" v="16865" actId="478"/>
          <ac:grpSpMkLst>
            <pc:docMk/>
            <pc:sldMk cId="3040737910" sldId="324"/>
            <ac:grpSpMk id="7" creationId="{66967D66-74F1-4BED-AA89-C50A28FCA643}"/>
          </ac:grpSpMkLst>
        </pc:grpChg>
        <pc:grpChg chg="add del mod">
          <ac:chgData name="li bo" userId="86e360d6c7446f46" providerId="LiveId" clId="{9E696DD0-45EE-4E85-A19D-F98ABCBE2A23}" dt="2022-03-09T01:15:43.382" v="16865" actId="478"/>
          <ac:grpSpMkLst>
            <pc:docMk/>
            <pc:sldMk cId="3040737910" sldId="324"/>
            <ac:grpSpMk id="10" creationId="{925975E5-5143-48F9-BAE2-46BF242F7724}"/>
          </ac:grpSpMkLst>
        </pc:grpChg>
        <pc:picChg chg="add mod">
          <ac:chgData name="li bo" userId="86e360d6c7446f46" providerId="LiveId" clId="{9E696DD0-45EE-4E85-A19D-F98ABCBE2A23}" dt="2022-03-09T01:15:13.361" v="16856" actId="1076"/>
          <ac:picMkLst>
            <pc:docMk/>
            <pc:sldMk cId="3040737910" sldId="324"/>
            <ac:picMk id="4" creationId="{7DDA776B-656F-40DB-B33D-306C9FCD3036}"/>
          </ac:picMkLst>
        </pc:picChg>
        <pc:picChg chg="add mod">
          <ac:chgData name="li bo" userId="86e360d6c7446f46" providerId="LiveId" clId="{9E696DD0-45EE-4E85-A19D-F98ABCBE2A23}" dt="2022-03-09T01:15:15.239" v="16857" actId="1076"/>
          <ac:picMkLst>
            <pc:docMk/>
            <pc:sldMk cId="3040737910" sldId="324"/>
            <ac:picMk id="6" creationId="{FD3DD35D-4CD3-471D-84FB-45014A53E0AF}"/>
          </ac:picMkLst>
        </pc:picChg>
        <pc:picChg chg="add del mod">
          <ac:chgData name="li bo" userId="86e360d6c7446f46" providerId="LiveId" clId="{9E696DD0-45EE-4E85-A19D-F98ABCBE2A23}" dt="2022-03-09T01:15:43.382" v="16865" actId="478"/>
          <ac:picMkLst>
            <pc:docMk/>
            <pc:sldMk cId="3040737910" sldId="324"/>
            <ac:picMk id="8" creationId="{2502FAF4-C507-46A1-8676-9F7DA6C35C38}"/>
          </ac:picMkLst>
        </pc:picChg>
        <pc:picChg chg="add mod">
          <ac:chgData name="li bo" userId="86e360d6c7446f46" providerId="LiveId" clId="{9E696DD0-45EE-4E85-A19D-F98ABCBE2A23}" dt="2022-03-09T01:16:38.017" v="16894" actId="1076"/>
          <ac:picMkLst>
            <pc:docMk/>
            <pc:sldMk cId="3040737910" sldId="324"/>
            <ac:picMk id="14338" creationId="{566365D2-6D6E-4322-A49B-474100C50ACF}"/>
          </ac:picMkLst>
        </pc:picChg>
      </pc:sldChg>
      <pc:sldChg chg="addSp delSp modSp new mod modTransition modAnim">
        <pc:chgData name="li bo" userId="86e360d6c7446f46" providerId="LiveId" clId="{9E696DD0-45EE-4E85-A19D-F98ABCBE2A23}" dt="2022-03-09T06:32:19.399" v="18263"/>
        <pc:sldMkLst>
          <pc:docMk/>
          <pc:sldMk cId="3464280289" sldId="325"/>
        </pc:sldMkLst>
        <pc:spChg chg="del">
          <ac:chgData name="li bo" userId="86e360d6c7446f46" providerId="LiveId" clId="{9E696DD0-45EE-4E85-A19D-F98ABCBE2A23}" dt="2022-03-09T01:11:41.436" v="16834" actId="478"/>
          <ac:spMkLst>
            <pc:docMk/>
            <pc:sldMk cId="3464280289" sldId="325"/>
            <ac:spMk id="2" creationId="{DC39D8A4-8F02-4545-962A-9F9282972756}"/>
          </ac:spMkLst>
        </pc:spChg>
        <pc:spChg chg="del">
          <ac:chgData name="li bo" userId="86e360d6c7446f46" providerId="LiveId" clId="{9E696DD0-45EE-4E85-A19D-F98ABCBE2A23}" dt="2022-03-09T01:11:41.436" v="16834" actId="478"/>
          <ac:spMkLst>
            <pc:docMk/>
            <pc:sldMk cId="3464280289" sldId="325"/>
            <ac:spMk id="3" creationId="{059AF09B-1A62-4A6E-9568-AFC533E86DFD}"/>
          </ac:spMkLst>
        </pc:spChg>
        <pc:picChg chg="add mod">
          <ac:chgData name="li bo" userId="86e360d6c7446f46" providerId="LiveId" clId="{9E696DD0-45EE-4E85-A19D-F98ABCBE2A23}" dt="2022-03-09T01:21:08.874" v="16935" actId="1076"/>
          <ac:picMkLst>
            <pc:docMk/>
            <pc:sldMk cId="3464280289" sldId="325"/>
            <ac:picMk id="4" creationId="{0970C4A7-3A0C-4BE9-A166-348F0D705EF6}"/>
          </ac:picMkLst>
        </pc:picChg>
      </pc:sldChg>
      <pc:sldChg chg="add">
        <pc:chgData name="li bo" userId="86e360d6c7446f46" providerId="LiveId" clId="{9E696DD0-45EE-4E85-A19D-F98ABCBE2A23}" dt="2023-01-06T09:40:13.729" v="18486"/>
        <pc:sldMkLst>
          <pc:docMk/>
          <pc:sldMk cId="3154402278" sldId="326"/>
        </pc:sldMkLst>
      </pc:sldChg>
      <pc:sldChg chg="add">
        <pc:chgData name="li bo" userId="86e360d6c7446f46" providerId="LiveId" clId="{9E696DD0-45EE-4E85-A19D-F98ABCBE2A23}" dt="2023-01-06T09:40:13.729" v="18486"/>
        <pc:sldMkLst>
          <pc:docMk/>
          <pc:sldMk cId="2910611720" sldId="350"/>
        </pc:sldMkLst>
      </pc:sldChg>
      <pc:sldChg chg="add">
        <pc:chgData name="li bo" userId="86e360d6c7446f46" providerId="LiveId" clId="{9E696DD0-45EE-4E85-A19D-F98ABCBE2A23}" dt="2023-01-06T09:40:13.729" v="18486"/>
        <pc:sldMkLst>
          <pc:docMk/>
          <pc:sldMk cId="4184086181" sldId="352"/>
        </pc:sldMkLst>
      </pc:sldChg>
      <pc:sldChg chg="add">
        <pc:chgData name="li bo" userId="86e360d6c7446f46" providerId="LiveId" clId="{9E696DD0-45EE-4E85-A19D-F98ABCBE2A23}" dt="2023-01-06T09:40:13.729" v="18486"/>
        <pc:sldMkLst>
          <pc:docMk/>
          <pc:sldMk cId="3543370285" sldId="353"/>
        </pc:sldMkLst>
      </pc:sldChg>
      <pc:sldChg chg="add">
        <pc:chgData name="li bo" userId="86e360d6c7446f46" providerId="LiveId" clId="{9E696DD0-45EE-4E85-A19D-F98ABCBE2A23}" dt="2023-01-06T09:40:13.729" v="18486"/>
        <pc:sldMkLst>
          <pc:docMk/>
          <pc:sldMk cId="3195018118" sldId="354"/>
        </pc:sldMkLst>
      </pc:sldChg>
    </pc:docChg>
  </pc:docChgLst>
  <pc:docChgLst>
    <pc:chgData name="bo li" userId="86e360d6c7446f46" providerId="LiveId" clId="{74A0F51E-455B-8F49-A505-BEF31E2963EF}"/>
    <pc:docChg chg="undo custSel addSld modSld">
      <pc:chgData name="bo li" userId="86e360d6c7446f46" providerId="LiveId" clId="{74A0F51E-455B-8F49-A505-BEF31E2963EF}" dt="2023-02-22T08:44:54.968" v="4980"/>
      <pc:docMkLst>
        <pc:docMk/>
      </pc:docMkLst>
      <pc:sldChg chg="modSp mod">
        <pc:chgData name="bo li" userId="86e360d6c7446f46" providerId="LiveId" clId="{74A0F51E-455B-8F49-A505-BEF31E2963EF}" dt="2023-02-22T04:32:56.097" v="2969" actId="1076"/>
        <pc:sldMkLst>
          <pc:docMk/>
          <pc:sldMk cId="607118362" sldId="274"/>
        </pc:sldMkLst>
        <pc:spChg chg="mod">
          <ac:chgData name="bo li" userId="86e360d6c7446f46" providerId="LiveId" clId="{74A0F51E-455B-8F49-A505-BEF31E2963EF}" dt="2023-02-22T04:32:41.209" v="2965" actId="1035"/>
          <ac:spMkLst>
            <pc:docMk/>
            <pc:sldMk cId="607118362" sldId="274"/>
            <ac:spMk id="2" creationId="{26D2DD16-C320-4D4B-BEB1-095099BF85F4}"/>
          </ac:spMkLst>
        </pc:spChg>
        <pc:spChg chg="mod">
          <ac:chgData name="bo li" userId="86e360d6c7446f46" providerId="LiveId" clId="{74A0F51E-455B-8F49-A505-BEF31E2963EF}" dt="2023-02-22T04:32:41.209" v="2965" actId="1035"/>
          <ac:spMkLst>
            <pc:docMk/>
            <pc:sldMk cId="607118362" sldId="274"/>
            <ac:spMk id="7" creationId="{0C79FDD0-805D-C5E4-EA9F-0F22E3E833C7}"/>
          </ac:spMkLst>
        </pc:spChg>
        <pc:spChg chg="mod">
          <ac:chgData name="bo li" userId="86e360d6c7446f46" providerId="LiveId" clId="{74A0F51E-455B-8F49-A505-BEF31E2963EF}" dt="2023-02-22T04:32:41.209" v="2965" actId="1035"/>
          <ac:spMkLst>
            <pc:docMk/>
            <pc:sldMk cId="607118362" sldId="274"/>
            <ac:spMk id="8" creationId="{664AD853-8B9C-44BB-0F03-94B2A3BD800F}"/>
          </ac:spMkLst>
        </pc:spChg>
        <pc:spChg chg="mod">
          <ac:chgData name="bo li" userId="86e360d6c7446f46" providerId="LiveId" clId="{74A0F51E-455B-8F49-A505-BEF31E2963EF}" dt="2023-02-22T04:32:56.097" v="2969" actId="1076"/>
          <ac:spMkLst>
            <pc:docMk/>
            <pc:sldMk cId="607118362" sldId="274"/>
            <ac:spMk id="9" creationId="{CDB72D90-C2CB-BA67-E70A-607C510FF1AE}"/>
          </ac:spMkLst>
        </pc:spChg>
        <pc:spChg chg="mod">
          <ac:chgData name="bo li" userId="86e360d6c7446f46" providerId="LiveId" clId="{74A0F51E-455B-8F49-A505-BEF31E2963EF}" dt="2023-02-22T04:32:41.209" v="2965" actId="1035"/>
          <ac:spMkLst>
            <pc:docMk/>
            <pc:sldMk cId="607118362" sldId="274"/>
            <ac:spMk id="13" creationId="{E634A763-4440-43D1-A619-495D9095184C}"/>
          </ac:spMkLst>
        </pc:spChg>
        <pc:spChg chg="mod">
          <ac:chgData name="bo li" userId="86e360d6c7446f46" providerId="LiveId" clId="{74A0F51E-455B-8F49-A505-BEF31E2963EF}" dt="2023-02-22T04:32:41.209" v="2965" actId="1035"/>
          <ac:spMkLst>
            <pc:docMk/>
            <pc:sldMk cId="607118362" sldId="274"/>
            <ac:spMk id="14" creationId="{CDE4B0C9-86D4-4EB0-8B41-B00054248AC7}"/>
          </ac:spMkLst>
        </pc:spChg>
        <pc:picChg chg="mod">
          <ac:chgData name="bo li" userId="86e360d6c7446f46" providerId="LiveId" clId="{74A0F51E-455B-8F49-A505-BEF31E2963EF}" dt="2023-02-22T04:32:41.209" v="2965" actId="1035"/>
          <ac:picMkLst>
            <pc:docMk/>
            <pc:sldMk cId="607118362" sldId="274"/>
            <ac:picMk id="10" creationId="{892A81EF-D571-441F-B57C-CD07E51CF38B}"/>
          </ac:picMkLst>
        </pc:picChg>
        <pc:picChg chg="mod">
          <ac:chgData name="bo li" userId="86e360d6c7446f46" providerId="LiveId" clId="{74A0F51E-455B-8F49-A505-BEF31E2963EF}" dt="2023-02-22T04:32:41.209" v="2965" actId="1035"/>
          <ac:picMkLst>
            <pc:docMk/>
            <pc:sldMk cId="607118362" sldId="274"/>
            <ac:picMk id="1028" creationId="{7044FA94-CB2E-4635-9DE1-10BC96F4FAAD}"/>
          </ac:picMkLst>
        </pc:picChg>
      </pc:sldChg>
      <pc:sldChg chg="addSp modSp mod modAnim">
        <pc:chgData name="bo li" userId="86e360d6c7446f46" providerId="LiveId" clId="{74A0F51E-455B-8F49-A505-BEF31E2963EF}" dt="2023-02-22T04:47:31.543" v="3035"/>
        <pc:sldMkLst>
          <pc:docMk/>
          <pc:sldMk cId="1690186442" sldId="275"/>
        </pc:sldMkLst>
        <pc:spChg chg="mod">
          <ac:chgData name="bo li" userId="86e360d6c7446f46" providerId="LiveId" clId="{74A0F51E-455B-8F49-A505-BEF31E2963EF}" dt="2023-02-21T08:25:07.719" v="266" actId="14100"/>
          <ac:spMkLst>
            <pc:docMk/>
            <pc:sldMk cId="1690186442" sldId="275"/>
            <ac:spMk id="7" creationId="{CD47CFB0-0900-5295-C8EB-CD523079FCFF}"/>
          </ac:spMkLst>
        </pc:spChg>
        <pc:spChg chg="add mod">
          <ac:chgData name="bo li" userId="86e360d6c7446f46" providerId="LiveId" clId="{74A0F51E-455B-8F49-A505-BEF31E2963EF}" dt="2023-02-22T04:46:31.332" v="3014" actId="404"/>
          <ac:spMkLst>
            <pc:docMk/>
            <pc:sldMk cId="1690186442" sldId="275"/>
            <ac:spMk id="9" creationId="{17C7B04D-F7A6-2CD9-EB69-C756BC230824}"/>
          </ac:spMkLst>
        </pc:spChg>
        <pc:spChg chg="mod">
          <ac:chgData name="bo li" userId="86e360d6c7446f46" providerId="LiveId" clId="{74A0F51E-455B-8F49-A505-BEF31E2963EF}" dt="2023-02-22T04:46:02.387" v="3008" actId="1076"/>
          <ac:spMkLst>
            <pc:docMk/>
            <pc:sldMk cId="1690186442" sldId="275"/>
            <ac:spMk id="10" creationId="{40B93871-61EF-84EB-798D-74027FA3CF15}"/>
          </ac:spMkLst>
        </pc:spChg>
        <pc:grpChg chg="add mod">
          <ac:chgData name="bo li" userId="86e360d6c7446f46" providerId="LiveId" clId="{74A0F51E-455B-8F49-A505-BEF31E2963EF}" dt="2023-02-22T04:47:11.198" v="3024" actId="1076"/>
          <ac:grpSpMkLst>
            <pc:docMk/>
            <pc:sldMk cId="1690186442" sldId="275"/>
            <ac:grpSpMk id="11" creationId="{E63D63D6-4C61-11D9-B3A2-4DBF3309FE56}"/>
          </ac:grpSpMkLst>
        </pc:grpChg>
        <pc:picChg chg="mod">
          <ac:chgData name="bo li" userId="86e360d6c7446f46" providerId="LiveId" clId="{74A0F51E-455B-8F49-A505-BEF31E2963EF}" dt="2023-02-22T04:47:02.641" v="3022" actId="1076"/>
          <ac:picMkLst>
            <pc:docMk/>
            <pc:sldMk cId="1690186442" sldId="275"/>
            <ac:picMk id="3" creationId="{C0BD9AB7-563F-4CC8-8B2D-420F2FAA2441}"/>
          </ac:picMkLst>
        </pc:picChg>
        <pc:picChg chg="add mod">
          <ac:chgData name="bo li" userId="86e360d6c7446f46" providerId="LiveId" clId="{74A0F51E-455B-8F49-A505-BEF31E2963EF}" dt="2023-02-22T04:46:07.052" v="3009" actId="1076"/>
          <ac:picMkLst>
            <pc:docMk/>
            <pc:sldMk cId="1690186442" sldId="275"/>
            <ac:picMk id="4" creationId="{50ADECB9-4B7F-7875-7E09-98C352D493A7}"/>
          </ac:picMkLst>
        </pc:picChg>
        <pc:picChg chg="mod modCrop">
          <ac:chgData name="bo li" userId="86e360d6c7446f46" providerId="LiveId" clId="{74A0F51E-455B-8F49-A505-BEF31E2963EF}" dt="2023-02-22T04:46:57.937" v="3021" actId="732"/>
          <ac:picMkLst>
            <pc:docMk/>
            <pc:sldMk cId="1690186442" sldId="275"/>
            <ac:picMk id="8" creationId="{F1F48A0B-9A77-5831-57D6-3297FB4E687B}"/>
          </ac:picMkLst>
        </pc:picChg>
      </pc:sldChg>
      <pc:sldChg chg="modSp mod">
        <pc:chgData name="bo li" userId="86e360d6c7446f46" providerId="LiveId" clId="{74A0F51E-455B-8F49-A505-BEF31E2963EF}" dt="2023-02-21T10:44:54.968" v="1060" actId="1076"/>
        <pc:sldMkLst>
          <pc:docMk/>
          <pc:sldMk cId="32165361" sldId="276"/>
        </pc:sldMkLst>
        <pc:spChg chg="mod">
          <ac:chgData name="bo li" userId="86e360d6c7446f46" providerId="LiveId" clId="{74A0F51E-455B-8F49-A505-BEF31E2963EF}" dt="2023-02-21T10:44:54.968" v="1060" actId="1076"/>
          <ac:spMkLst>
            <pc:docMk/>
            <pc:sldMk cId="32165361" sldId="276"/>
            <ac:spMk id="28" creationId="{DB797651-60A5-D0D3-9C00-B529DFBD39B2}"/>
          </ac:spMkLst>
        </pc:spChg>
        <pc:grpChg chg="mod">
          <ac:chgData name="bo li" userId="86e360d6c7446f46" providerId="LiveId" clId="{74A0F51E-455B-8F49-A505-BEF31E2963EF}" dt="2023-02-21T10:44:53.100" v="1059" actId="1076"/>
          <ac:grpSpMkLst>
            <pc:docMk/>
            <pc:sldMk cId="32165361" sldId="276"/>
            <ac:grpSpMk id="22" creationId="{6620C4B8-BF9D-CEB1-9054-291A4AAD4ACB}"/>
          </ac:grpSpMkLst>
        </pc:grpChg>
      </pc:sldChg>
      <pc:sldChg chg="addSp delSp modSp mod">
        <pc:chgData name="bo li" userId="86e360d6c7446f46" providerId="LiveId" clId="{74A0F51E-455B-8F49-A505-BEF31E2963EF}" dt="2023-02-22T08:10:28.918" v="3910" actId="18331"/>
        <pc:sldMkLst>
          <pc:docMk/>
          <pc:sldMk cId="1745729084" sldId="288"/>
        </pc:sldMkLst>
        <pc:spChg chg="add del">
          <ac:chgData name="bo li" userId="86e360d6c7446f46" providerId="LiveId" clId="{74A0F51E-455B-8F49-A505-BEF31E2963EF}" dt="2023-02-22T07:18:08.641" v="3292" actId="22"/>
          <ac:spMkLst>
            <pc:docMk/>
            <pc:sldMk cId="1745729084" sldId="288"/>
            <ac:spMk id="4" creationId="{1D801E26-B54B-1E29-D1F7-AEFD7E392939}"/>
          </ac:spMkLst>
        </pc:spChg>
        <pc:spChg chg="add del">
          <ac:chgData name="bo li" userId="86e360d6c7446f46" providerId="LiveId" clId="{74A0F51E-455B-8F49-A505-BEF31E2963EF}" dt="2023-02-22T07:18:05.917" v="3291" actId="22"/>
          <ac:spMkLst>
            <pc:docMk/>
            <pc:sldMk cId="1745729084" sldId="288"/>
            <ac:spMk id="6" creationId="{BAC1970E-7C99-F05E-1F43-E27BC51C90D7}"/>
          </ac:spMkLst>
        </pc:spChg>
        <pc:spChg chg="mod">
          <ac:chgData name="bo li" userId="86e360d6c7446f46" providerId="LiveId" clId="{74A0F51E-455B-8F49-A505-BEF31E2963EF}" dt="2023-02-22T07:19:19.861" v="3305" actId="20577"/>
          <ac:spMkLst>
            <pc:docMk/>
            <pc:sldMk cId="1745729084" sldId="288"/>
            <ac:spMk id="9" creationId="{A3213307-B9D9-A189-D54D-06FF37440E58}"/>
          </ac:spMkLst>
        </pc:spChg>
        <pc:spChg chg="add del mod">
          <ac:chgData name="bo li" userId="86e360d6c7446f46" providerId="LiveId" clId="{74A0F51E-455B-8F49-A505-BEF31E2963EF}" dt="2023-02-22T07:19:36.387" v="3308"/>
          <ac:spMkLst>
            <pc:docMk/>
            <pc:sldMk cId="1745729084" sldId="288"/>
            <ac:spMk id="11" creationId="{5198A474-3D54-2DDE-A08A-D62AD3D1E220}"/>
          </ac:spMkLst>
        </pc:spChg>
        <pc:picChg chg="mod">
          <ac:chgData name="bo li" userId="86e360d6c7446f46" providerId="LiveId" clId="{74A0F51E-455B-8F49-A505-BEF31E2963EF}" dt="2023-02-22T08:10:28.918" v="3910" actId="18331"/>
          <ac:picMkLst>
            <pc:docMk/>
            <pc:sldMk cId="1745729084" sldId="288"/>
            <ac:picMk id="10" creationId="{970C448C-F019-483C-8F78-1D6AD119D771}"/>
          </ac:picMkLst>
        </pc:picChg>
      </pc:sldChg>
      <pc:sldChg chg="modSp mod">
        <pc:chgData name="bo li" userId="86e360d6c7446f46" providerId="LiveId" clId="{74A0F51E-455B-8F49-A505-BEF31E2963EF}" dt="2023-02-22T08:44:54.968" v="4980"/>
        <pc:sldMkLst>
          <pc:docMk/>
          <pc:sldMk cId="2783074459" sldId="292"/>
        </pc:sldMkLst>
        <pc:spChg chg="mod">
          <ac:chgData name="bo li" userId="86e360d6c7446f46" providerId="LiveId" clId="{74A0F51E-455B-8F49-A505-BEF31E2963EF}" dt="2023-02-22T08:44:54.964" v="4975" actId="20577"/>
          <ac:spMkLst>
            <pc:docMk/>
            <pc:sldMk cId="2783074459" sldId="292"/>
            <ac:spMk id="11" creationId="{8234A37E-A5A9-4824-B43D-B69C4B1AB231}"/>
          </ac:spMkLst>
        </pc:spChg>
        <pc:spChg chg="mod">
          <ac:chgData name="bo li" userId="86e360d6c7446f46" providerId="LiveId" clId="{74A0F51E-455B-8F49-A505-BEF31E2963EF}" dt="2023-02-22T08:44:54.965" v="4976" actId="20577"/>
          <ac:spMkLst>
            <pc:docMk/>
            <pc:sldMk cId="2783074459" sldId="292"/>
            <ac:spMk id="12" creationId="{657DB1B9-F8D0-4154-894A-742B7C153988}"/>
          </ac:spMkLst>
        </pc:spChg>
        <pc:spChg chg="mod">
          <ac:chgData name="bo li" userId="86e360d6c7446f46" providerId="LiveId" clId="{74A0F51E-455B-8F49-A505-BEF31E2963EF}" dt="2023-02-22T08:44:54.966" v="4977" actId="20577"/>
          <ac:spMkLst>
            <pc:docMk/>
            <pc:sldMk cId="2783074459" sldId="292"/>
            <ac:spMk id="13" creationId="{C20B5305-EC9E-4265-B1CD-79293B0A96DA}"/>
          </ac:spMkLst>
        </pc:spChg>
        <pc:spChg chg="mod">
          <ac:chgData name="bo li" userId="86e360d6c7446f46" providerId="LiveId" clId="{74A0F51E-455B-8F49-A505-BEF31E2963EF}" dt="2023-02-22T08:44:54.966" v="4978" actId="20577"/>
          <ac:spMkLst>
            <pc:docMk/>
            <pc:sldMk cId="2783074459" sldId="292"/>
            <ac:spMk id="14" creationId="{4D7651AC-356B-48FB-A2ED-18F648A8C2E4}"/>
          </ac:spMkLst>
        </pc:spChg>
        <pc:spChg chg="mod">
          <ac:chgData name="bo li" userId="86e360d6c7446f46" providerId="LiveId" clId="{74A0F51E-455B-8F49-A505-BEF31E2963EF}" dt="2023-02-22T08:44:54.968" v="4979"/>
          <ac:spMkLst>
            <pc:docMk/>
            <pc:sldMk cId="2783074459" sldId="292"/>
            <ac:spMk id="16" creationId="{F504CA49-4DEC-408C-BE9E-8CC77BA0CDA9}"/>
          </ac:spMkLst>
        </pc:spChg>
        <pc:spChg chg="mod">
          <ac:chgData name="bo li" userId="86e360d6c7446f46" providerId="LiveId" clId="{74A0F51E-455B-8F49-A505-BEF31E2963EF}" dt="2023-02-21T08:13:20.450" v="5"/>
          <ac:spMkLst>
            <pc:docMk/>
            <pc:sldMk cId="2783074459" sldId="292"/>
            <ac:spMk id="17" creationId="{B5095DA7-4724-4BD1-BFF9-B1BB9E7B50A6}"/>
          </ac:spMkLst>
        </pc:spChg>
        <pc:spChg chg="mod">
          <ac:chgData name="bo li" userId="86e360d6c7446f46" providerId="LiveId" clId="{74A0F51E-455B-8F49-A505-BEF31E2963EF}" dt="2023-02-21T08:13:20.450" v="5"/>
          <ac:spMkLst>
            <pc:docMk/>
            <pc:sldMk cId="2783074459" sldId="292"/>
            <ac:spMk id="18" creationId="{C9BCD9EE-1E05-4D2D-9D25-EC8E75D6CD3A}"/>
          </ac:spMkLst>
        </pc:spChg>
        <pc:spChg chg="mod">
          <ac:chgData name="bo li" userId="86e360d6c7446f46" providerId="LiveId" clId="{74A0F51E-455B-8F49-A505-BEF31E2963EF}" dt="2023-02-21T08:13:20.450" v="5"/>
          <ac:spMkLst>
            <pc:docMk/>
            <pc:sldMk cId="2783074459" sldId="292"/>
            <ac:spMk id="24" creationId="{BD056C5E-320D-8FE1-F3AD-AA83F085D8F5}"/>
          </ac:spMkLst>
        </pc:spChg>
        <pc:grpChg chg="mod">
          <ac:chgData name="bo li" userId="86e360d6c7446f46" providerId="LiveId" clId="{74A0F51E-455B-8F49-A505-BEF31E2963EF}" dt="2023-02-21T08:13:20.450" v="5"/>
          <ac:grpSpMkLst>
            <pc:docMk/>
            <pc:sldMk cId="2783074459" sldId="292"/>
            <ac:grpSpMk id="25" creationId="{78BCE1F5-B016-F81B-E304-768B8B20D231}"/>
          </ac:grpSpMkLst>
        </pc:grpChg>
        <pc:picChg chg="mod">
          <ac:chgData name="bo li" userId="86e360d6c7446f46" providerId="LiveId" clId="{74A0F51E-455B-8F49-A505-BEF31E2963EF}" dt="2023-02-22T08:44:54.968" v="4980"/>
          <ac:picMkLst>
            <pc:docMk/>
            <pc:sldMk cId="2783074459" sldId="292"/>
            <ac:picMk id="5" creationId="{1D1B63D1-226E-44CB-89AD-863A0B88906A}"/>
          </ac:picMkLst>
        </pc:picChg>
      </pc:sldChg>
      <pc:sldChg chg="addSp delSp modSp mod">
        <pc:chgData name="bo li" userId="86e360d6c7446f46" providerId="LiveId" clId="{74A0F51E-455B-8F49-A505-BEF31E2963EF}" dt="2023-02-22T04:37:34.529" v="2985"/>
        <pc:sldMkLst>
          <pc:docMk/>
          <pc:sldMk cId="3154402278" sldId="326"/>
        </pc:sldMkLst>
        <pc:spChg chg="mod">
          <ac:chgData name="bo li" userId="86e360d6c7446f46" providerId="LiveId" clId="{74A0F51E-455B-8F49-A505-BEF31E2963EF}" dt="2023-02-22T04:37:27.282" v="2982" actId="207"/>
          <ac:spMkLst>
            <pc:docMk/>
            <pc:sldMk cId="3154402278" sldId="326"/>
            <ac:spMk id="6" creationId="{074D7439-FF11-C58B-5BFA-6BC318CE8DFF}"/>
          </ac:spMkLst>
        </pc:spChg>
        <pc:spChg chg="add del mod">
          <ac:chgData name="bo li" userId="86e360d6c7446f46" providerId="LiveId" clId="{74A0F51E-455B-8F49-A505-BEF31E2963EF}" dt="2023-02-22T04:37:34.529" v="2985"/>
          <ac:spMkLst>
            <pc:docMk/>
            <pc:sldMk cId="3154402278" sldId="326"/>
            <ac:spMk id="8" creationId="{DFDA54E2-83D5-9C74-C9FD-560B4B5EF4D0}"/>
          </ac:spMkLst>
        </pc:spChg>
      </pc:sldChg>
      <pc:sldChg chg="modSp mod modAnim">
        <pc:chgData name="bo li" userId="86e360d6c7446f46" providerId="LiveId" clId="{74A0F51E-455B-8F49-A505-BEF31E2963EF}" dt="2023-02-22T08:02:52.558" v="3900" actId="1036"/>
        <pc:sldMkLst>
          <pc:docMk/>
          <pc:sldMk cId="4184086181" sldId="352"/>
        </pc:sldMkLst>
        <pc:spChg chg="mod">
          <ac:chgData name="bo li" userId="86e360d6c7446f46" providerId="LiveId" clId="{74A0F51E-455B-8F49-A505-BEF31E2963EF}" dt="2023-02-22T08:02:40.823" v="3894" actId="2710"/>
          <ac:spMkLst>
            <pc:docMk/>
            <pc:sldMk cId="4184086181" sldId="352"/>
            <ac:spMk id="4" creationId="{E39B97CB-92F7-4E2F-1F44-40FC2E64C288}"/>
          </ac:spMkLst>
        </pc:spChg>
        <pc:spChg chg="mod">
          <ac:chgData name="bo li" userId="86e360d6c7446f46" providerId="LiveId" clId="{74A0F51E-455B-8F49-A505-BEF31E2963EF}" dt="2023-02-22T08:02:52.558" v="3900" actId="1036"/>
          <ac:spMkLst>
            <pc:docMk/>
            <pc:sldMk cId="4184086181" sldId="352"/>
            <ac:spMk id="5" creationId="{F3AA990D-C9ED-3C2E-F04C-2B8012764EBB}"/>
          </ac:spMkLst>
        </pc:spChg>
        <pc:spChg chg="mod">
          <ac:chgData name="bo li" userId="86e360d6c7446f46" providerId="LiveId" clId="{74A0F51E-455B-8F49-A505-BEF31E2963EF}" dt="2023-02-22T07:16:41.969" v="3242" actId="1037"/>
          <ac:spMkLst>
            <pc:docMk/>
            <pc:sldMk cId="4184086181" sldId="352"/>
            <ac:spMk id="8" creationId="{ACA60580-CBDB-2F5D-7145-1A5805183F26}"/>
          </ac:spMkLst>
        </pc:spChg>
        <pc:spChg chg="mod">
          <ac:chgData name="bo li" userId="86e360d6c7446f46" providerId="LiveId" clId="{74A0F51E-455B-8F49-A505-BEF31E2963EF}" dt="2023-02-22T07:16:37.262" v="3230" actId="1037"/>
          <ac:spMkLst>
            <pc:docMk/>
            <pc:sldMk cId="4184086181" sldId="352"/>
            <ac:spMk id="17" creationId="{6BCB01A9-2C03-46FD-AA23-1F365115A891}"/>
          </ac:spMkLst>
        </pc:spChg>
        <pc:picChg chg="mod">
          <ac:chgData name="bo li" userId="86e360d6c7446f46" providerId="LiveId" clId="{74A0F51E-455B-8F49-A505-BEF31E2963EF}" dt="2023-02-22T07:16:37.262" v="3230" actId="1037"/>
          <ac:picMkLst>
            <pc:docMk/>
            <pc:sldMk cId="4184086181" sldId="352"/>
            <ac:picMk id="11" creationId="{F2B7B034-7BA9-416C-8AA2-542F4A4403BD}"/>
          </ac:picMkLst>
        </pc:picChg>
        <pc:picChg chg="mod">
          <ac:chgData name="bo li" userId="86e360d6c7446f46" providerId="LiveId" clId="{74A0F51E-455B-8F49-A505-BEF31E2963EF}" dt="2023-02-22T07:16:41.969" v="3242" actId="1037"/>
          <ac:picMkLst>
            <pc:docMk/>
            <pc:sldMk cId="4184086181" sldId="352"/>
            <ac:picMk id="14" creationId="{BF12FDB4-1835-4551-97BD-0F9CDD9773D2}"/>
          </ac:picMkLst>
        </pc:picChg>
        <pc:picChg chg="mod">
          <ac:chgData name="bo li" userId="86e360d6c7446f46" providerId="LiveId" clId="{74A0F51E-455B-8F49-A505-BEF31E2963EF}" dt="2023-02-22T07:16:48.059" v="3256" actId="1037"/>
          <ac:picMkLst>
            <pc:docMk/>
            <pc:sldMk cId="4184086181" sldId="352"/>
            <ac:picMk id="16" creationId="{5A0F0B5C-B832-4149-B56F-BE45A8D65479}"/>
          </ac:picMkLst>
        </pc:picChg>
      </pc:sldChg>
      <pc:sldChg chg="modSp mod">
        <pc:chgData name="bo li" userId="86e360d6c7446f46" providerId="LiveId" clId="{74A0F51E-455B-8F49-A505-BEF31E2963EF}" dt="2023-02-21T17:00:41.571" v="2598" actId="1037"/>
        <pc:sldMkLst>
          <pc:docMk/>
          <pc:sldMk cId="879439661" sldId="427"/>
        </pc:sldMkLst>
        <pc:spChg chg="mod">
          <ac:chgData name="bo li" userId="86e360d6c7446f46" providerId="LiveId" clId="{74A0F51E-455B-8F49-A505-BEF31E2963EF}" dt="2023-02-21T17:00:41.571" v="2598" actId="1037"/>
          <ac:spMkLst>
            <pc:docMk/>
            <pc:sldMk cId="879439661" sldId="427"/>
            <ac:spMk id="3" creationId="{3A7E49E7-CBCD-469C-9F6A-3DB563BF2442}"/>
          </ac:spMkLst>
        </pc:spChg>
      </pc:sldChg>
      <pc:sldChg chg="modSp mod">
        <pc:chgData name="bo li" userId="86e360d6c7446f46" providerId="LiveId" clId="{74A0F51E-455B-8F49-A505-BEF31E2963EF}" dt="2023-02-22T04:33:16.331" v="2978" actId="1038"/>
        <pc:sldMkLst>
          <pc:docMk/>
          <pc:sldMk cId="1733260576" sldId="428"/>
        </pc:sldMkLst>
        <pc:spChg chg="mod">
          <ac:chgData name="bo li" userId="86e360d6c7446f46" providerId="LiveId" clId="{74A0F51E-455B-8F49-A505-BEF31E2963EF}" dt="2023-02-22T04:31:39.744" v="2897" actId="1036"/>
          <ac:spMkLst>
            <pc:docMk/>
            <pc:sldMk cId="1733260576" sldId="428"/>
            <ac:spMk id="2" creationId="{26D2DD16-C320-4D4B-BEB1-095099BF85F4}"/>
          </ac:spMkLst>
        </pc:spChg>
        <pc:spChg chg="mod">
          <ac:chgData name="bo li" userId="86e360d6c7446f46" providerId="LiveId" clId="{74A0F51E-455B-8F49-A505-BEF31E2963EF}" dt="2023-02-22T04:31:39.744" v="2897" actId="1036"/>
          <ac:spMkLst>
            <pc:docMk/>
            <pc:sldMk cId="1733260576" sldId="428"/>
            <ac:spMk id="7" creationId="{0C79FDD0-805D-C5E4-EA9F-0F22E3E833C7}"/>
          </ac:spMkLst>
        </pc:spChg>
        <pc:spChg chg="mod">
          <ac:chgData name="bo li" userId="86e360d6c7446f46" providerId="LiveId" clId="{74A0F51E-455B-8F49-A505-BEF31E2963EF}" dt="2023-02-22T04:31:39.744" v="2897" actId="1036"/>
          <ac:spMkLst>
            <pc:docMk/>
            <pc:sldMk cId="1733260576" sldId="428"/>
            <ac:spMk id="8" creationId="{664AD853-8B9C-44BB-0F03-94B2A3BD800F}"/>
          </ac:spMkLst>
        </pc:spChg>
        <pc:spChg chg="mod">
          <ac:chgData name="bo li" userId="86e360d6c7446f46" providerId="LiveId" clId="{74A0F51E-455B-8F49-A505-BEF31E2963EF}" dt="2023-02-22T04:33:16.331" v="2978" actId="1038"/>
          <ac:spMkLst>
            <pc:docMk/>
            <pc:sldMk cId="1733260576" sldId="428"/>
            <ac:spMk id="9" creationId="{CDB72D90-C2CB-BA67-E70A-607C510FF1AE}"/>
          </ac:spMkLst>
        </pc:spChg>
        <pc:spChg chg="mod">
          <ac:chgData name="bo li" userId="86e360d6c7446f46" providerId="LiveId" clId="{74A0F51E-455B-8F49-A505-BEF31E2963EF}" dt="2023-02-22T04:31:39.744" v="2897" actId="1036"/>
          <ac:spMkLst>
            <pc:docMk/>
            <pc:sldMk cId="1733260576" sldId="428"/>
            <ac:spMk id="13" creationId="{E634A763-4440-43D1-A619-495D9095184C}"/>
          </ac:spMkLst>
        </pc:spChg>
        <pc:spChg chg="mod">
          <ac:chgData name="bo li" userId="86e360d6c7446f46" providerId="LiveId" clId="{74A0F51E-455B-8F49-A505-BEF31E2963EF}" dt="2023-02-22T04:31:39.744" v="2897" actId="1036"/>
          <ac:spMkLst>
            <pc:docMk/>
            <pc:sldMk cId="1733260576" sldId="428"/>
            <ac:spMk id="14" creationId="{CDE4B0C9-86D4-4EB0-8B41-B00054248AC7}"/>
          </ac:spMkLst>
        </pc:spChg>
        <pc:picChg chg="mod">
          <ac:chgData name="bo li" userId="86e360d6c7446f46" providerId="LiveId" clId="{74A0F51E-455B-8F49-A505-BEF31E2963EF}" dt="2023-02-22T04:31:39.744" v="2897" actId="1036"/>
          <ac:picMkLst>
            <pc:docMk/>
            <pc:sldMk cId="1733260576" sldId="428"/>
            <ac:picMk id="10" creationId="{892A81EF-D571-441F-B57C-CD07E51CF38B}"/>
          </ac:picMkLst>
        </pc:picChg>
        <pc:picChg chg="mod">
          <ac:chgData name="bo li" userId="86e360d6c7446f46" providerId="LiveId" clId="{74A0F51E-455B-8F49-A505-BEF31E2963EF}" dt="2023-02-22T04:31:39.744" v="2897" actId="1036"/>
          <ac:picMkLst>
            <pc:docMk/>
            <pc:sldMk cId="1733260576" sldId="428"/>
            <ac:picMk id="1028" creationId="{7044FA94-CB2E-4635-9DE1-10BC96F4FAAD}"/>
          </ac:picMkLst>
        </pc:picChg>
      </pc:sldChg>
      <pc:sldChg chg="modNotesTx">
        <pc:chgData name="bo li" userId="86e360d6c7446f46" providerId="LiveId" clId="{74A0F51E-455B-8F49-A505-BEF31E2963EF}" dt="2023-02-22T04:50:21.982" v="3102" actId="20577"/>
        <pc:sldMkLst>
          <pc:docMk/>
          <pc:sldMk cId="918993106" sldId="431"/>
        </pc:sldMkLst>
      </pc:sldChg>
      <pc:sldChg chg="modSp mod modAnim">
        <pc:chgData name="bo li" userId="86e360d6c7446f46" providerId="LiveId" clId="{74A0F51E-455B-8F49-A505-BEF31E2963EF}" dt="2023-02-22T07:50:13.155" v="3878" actId="20577"/>
        <pc:sldMkLst>
          <pc:docMk/>
          <pc:sldMk cId="150157932" sldId="432"/>
        </pc:sldMkLst>
        <pc:spChg chg="mod">
          <ac:chgData name="bo li" userId="86e360d6c7446f46" providerId="LiveId" clId="{74A0F51E-455B-8F49-A505-BEF31E2963EF}" dt="2023-02-22T07:50:13.155" v="3878" actId="20577"/>
          <ac:spMkLst>
            <pc:docMk/>
            <pc:sldMk cId="150157932" sldId="432"/>
            <ac:spMk id="17" creationId="{D6B8F0A0-9B54-4A7C-A7F8-D7C62582A25E}"/>
          </ac:spMkLst>
        </pc:spChg>
        <pc:picChg chg="mod">
          <ac:chgData name="bo li" userId="86e360d6c7446f46" providerId="LiveId" clId="{74A0F51E-455B-8F49-A505-BEF31E2963EF}" dt="2023-02-22T07:49:53.714" v="3873" actId="1076"/>
          <ac:picMkLst>
            <pc:docMk/>
            <pc:sldMk cId="150157932" sldId="432"/>
            <ac:picMk id="16" creationId="{14B3A21C-95EA-4B90-85E2-34ED3F831488}"/>
          </ac:picMkLst>
        </pc:picChg>
      </pc:sldChg>
      <pc:sldChg chg="addSp delSp modSp mod delAnim modAnim modNotesTx">
        <pc:chgData name="bo li" userId="86e360d6c7446f46" providerId="LiveId" clId="{74A0F51E-455B-8F49-A505-BEF31E2963EF}" dt="2023-02-22T04:43:19.124" v="2989" actId="207"/>
        <pc:sldMkLst>
          <pc:docMk/>
          <pc:sldMk cId="2082642733" sldId="434"/>
        </pc:sldMkLst>
        <pc:spChg chg="add del mod">
          <ac:chgData name="bo li" userId="86e360d6c7446f46" providerId="LiveId" clId="{74A0F51E-455B-8F49-A505-BEF31E2963EF}" dt="2023-02-21T10:16:28.489" v="532" actId="478"/>
          <ac:spMkLst>
            <pc:docMk/>
            <pc:sldMk cId="2082642733" sldId="434"/>
            <ac:spMk id="3" creationId="{AB3DA777-B02F-3946-D829-2E41653B10B0}"/>
          </ac:spMkLst>
        </pc:spChg>
        <pc:spChg chg="mod">
          <ac:chgData name="bo li" userId="86e360d6c7446f46" providerId="LiveId" clId="{74A0F51E-455B-8F49-A505-BEF31E2963EF}" dt="2023-02-21T08:50:23.165" v="495" actId="20577"/>
          <ac:spMkLst>
            <pc:docMk/>
            <pc:sldMk cId="2082642733" sldId="434"/>
            <ac:spMk id="6" creationId="{B1C75685-30CD-3EBB-0187-2C8009AB01B5}"/>
          </ac:spMkLst>
        </pc:spChg>
        <pc:spChg chg="mod">
          <ac:chgData name="bo li" userId="86e360d6c7446f46" providerId="LiveId" clId="{74A0F51E-455B-8F49-A505-BEF31E2963EF}" dt="2023-02-22T04:43:19.124" v="2989" actId="207"/>
          <ac:spMkLst>
            <pc:docMk/>
            <pc:sldMk cId="2082642733" sldId="434"/>
            <ac:spMk id="7" creationId="{CD47CFB0-0900-5295-C8EB-CD523079FCFF}"/>
          </ac:spMkLst>
        </pc:spChg>
        <pc:spChg chg="add del mod">
          <ac:chgData name="bo li" userId="86e360d6c7446f46" providerId="LiveId" clId="{74A0F51E-455B-8F49-A505-BEF31E2963EF}" dt="2023-02-21T10:18:56.317" v="551" actId="478"/>
          <ac:spMkLst>
            <pc:docMk/>
            <pc:sldMk cId="2082642733" sldId="434"/>
            <ac:spMk id="10" creationId="{2C4E1300-A06A-0179-D818-FEFEE8861D4E}"/>
          </ac:spMkLst>
        </pc:spChg>
        <pc:spChg chg="add del mod">
          <ac:chgData name="bo li" userId="86e360d6c7446f46" providerId="LiveId" clId="{74A0F51E-455B-8F49-A505-BEF31E2963EF}" dt="2023-02-21T10:19:20.343" v="556" actId="478"/>
          <ac:spMkLst>
            <pc:docMk/>
            <pc:sldMk cId="2082642733" sldId="434"/>
            <ac:spMk id="11" creationId="{B01F1EF7-F612-3849-6277-6C9C85800753}"/>
          </ac:spMkLst>
        </pc:spChg>
        <pc:spChg chg="add mod topLvl">
          <ac:chgData name="bo li" userId="86e360d6c7446f46" providerId="LiveId" clId="{74A0F51E-455B-8F49-A505-BEF31E2963EF}" dt="2023-02-21T16:10:51.226" v="1571" actId="1037"/>
          <ac:spMkLst>
            <pc:docMk/>
            <pc:sldMk cId="2082642733" sldId="434"/>
            <ac:spMk id="15" creationId="{911917AE-05D4-A400-B022-9BB6517B0BF2}"/>
          </ac:spMkLst>
        </pc:spChg>
        <pc:spChg chg="add mod topLvl">
          <ac:chgData name="bo li" userId="86e360d6c7446f46" providerId="LiveId" clId="{74A0F51E-455B-8F49-A505-BEF31E2963EF}" dt="2023-02-21T16:10:54.227" v="1572" actId="1037"/>
          <ac:spMkLst>
            <pc:docMk/>
            <pc:sldMk cId="2082642733" sldId="434"/>
            <ac:spMk id="16" creationId="{B8FE15FB-7CA7-54D8-4FBC-F6D3C5245A7F}"/>
          </ac:spMkLst>
        </pc:spChg>
        <pc:spChg chg="add mod">
          <ac:chgData name="bo li" userId="86e360d6c7446f46" providerId="LiveId" clId="{74A0F51E-455B-8F49-A505-BEF31E2963EF}" dt="2023-02-21T16:23:24.607" v="1823" actId="1582"/>
          <ac:spMkLst>
            <pc:docMk/>
            <pc:sldMk cId="2082642733" sldId="434"/>
            <ac:spMk id="17" creationId="{A36224E8-A51F-E287-CFD7-0FA0EF10436D}"/>
          </ac:spMkLst>
        </pc:spChg>
        <pc:spChg chg="add mod topLvl">
          <ac:chgData name="bo li" userId="86e360d6c7446f46" providerId="LiveId" clId="{74A0F51E-455B-8F49-A505-BEF31E2963EF}" dt="2023-02-21T16:10:42.983" v="1562" actId="255"/>
          <ac:spMkLst>
            <pc:docMk/>
            <pc:sldMk cId="2082642733" sldId="434"/>
            <ac:spMk id="19" creationId="{BE3748DE-DC10-8B87-1BAC-C88AB20EBBD4}"/>
          </ac:spMkLst>
        </pc:spChg>
        <pc:spChg chg="add mod topLvl">
          <ac:chgData name="bo li" userId="86e360d6c7446f46" providerId="LiveId" clId="{74A0F51E-455B-8F49-A505-BEF31E2963EF}" dt="2023-02-21T16:10:42.983" v="1562" actId="255"/>
          <ac:spMkLst>
            <pc:docMk/>
            <pc:sldMk cId="2082642733" sldId="434"/>
            <ac:spMk id="21" creationId="{93220AA7-2F67-C538-6CB4-2A972D5EBFC3}"/>
          </ac:spMkLst>
        </pc:spChg>
        <pc:spChg chg="add mod">
          <ac:chgData name="bo li" userId="86e360d6c7446f46" providerId="LiveId" clId="{74A0F51E-455B-8F49-A505-BEF31E2963EF}" dt="2023-02-21T16:11:02.723" v="1575" actId="1076"/>
          <ac:spMkLst>
            <pc:docMk/>
            <pc:sldMk cId="2082642733" sldId="434"/>
            <ac:spMk id="23" creationId="{F7DA4190-441F-7FF8-5DE7-16487F0F2A7E}"/>
          </ac:spMkLst>
        </pc:spChg>
        <pc:grpChg chg="add del mod">
          <ac:chgData name="bo li" userId="86e360d6c7446f46" providerId="LiveId" clId="{74A0F51E-455B-8F49-A505-BEF31E2963EF}" dt="2023-02-21T10:20:06.255" v="566" actId="165"/>
          <ac:grpSpMkLst>
            <pc:docMk/>
            <pc:sldMk cId="2082642733" sldId="434"/>
            <ac:grpSpMk id="9" creationId="{7851EDBC-2ACC-FA8F-881A-0346CBA2EACF}"/>
          </ac:grpSpMkLst>
        </pc:grpChg>
        <pc:grpChg chg="add mod topLvl">
          <ac:chgData name="bo li" userId="86e360d6c7446f46" providerId="LiveId" clId="{74A0F51E-455B-8F49-A505-BEF31E2963EF}" dt="2023-02-21T16:10:42.983" v="1562" actId="255"/>
          <ac:grpSpMkLst>
            <pc:docMk/>
            <pc:sldMk cId="2082642733" sldId="434"/>
            <ac:grpSpMk id="14" creationId="{973FB452-8FFF-CED3-446E-09C516CEFBB0}"/>
          </ac:grpSpMkLst>
        </pc:grpChg>
        <pc:grpChg chg="add del mod">
          <ac:chgData name="bo li" userId="86e360d6c7446f46" providerId="LiveId" clId="{74A0F51E-455B-8F49-A505-BEF31E2963EF}" dt="2023-02-21T14:48:19.644" v="1061" actId="165"/>
          <ac:grpSpMkLst>
            <pc:docMk/>
            <pc:sldMk cId="2082642733" sldId="434"/>
            <ac:grpSpMk id="22" creationId="{ABB0C453-5C73-4AE5-0724-59E2EA76DF29}"/>
          </ac:grpSpMkLst>
        </pc:grpChg>
        <pc:grpChg chg="add mod">
          <ac:chgData name="bo li" userId="86e360d6c7446f46" providerId="LiveId" clId="{74A0F51E-455B-8F49-A505-BEF31E2963EF}" dt="2023-02-21T16:22:59.247" v="1822" actId="1076"/>
          <ac:grpSpMkLst>
            <pc:docMk/>
            <pc:sldMk cId="2082642733" sldId="434"/>
            <ac:grpSpMk id="24" creationId="{664216C5-AFC6-5B77-36CF-8E572EB4893E}"/>
          </ac:grpSpMkLst>
        </pc:grpChg>
        <pc:picChg chg="del mod">
          <ac:chgData name="bo li" userId="86e360d6c7446f46" providerId="LiveId" clId="{74A0F51E-455B-8F49-A505-BEF31E2963EF}" dt="2023-02-21T16:09:39.931" v="1556" actId="478"/>
          <ac:picMkLst>
            <pc:docMk/>
            <pc:sldMk cId="2082642733" sldId="434"/>
            <ac:picMk id="4" creationId="{606F2D2B-F5D0-764D-FD24-B8A7BDD954CD}"/>
          </ac:picMkLst>
        </pc:picChg>
        <pc:picChg chg="add mod topLvl">
          <ac:chgData name="bo li" userId="86e360d6c7446f46" providerId="LiveId" clId="{74A0F51E-455B-8F49-A505-BEF31E2963EF}" dt="2023-02-21T16:10:42.983" v="1562" actId="255"/>
          <ac:picMkLst>
            <pc:docMk/>
            <pc:sldMk cId="2082642733" sldId="434"/>
            <ac:picMk id="5" creationId="{9595413D-30C1-C206-5C07-4CD6A953F346}"/>
          </ac:picMkLst>
        </pc:picChg>
        <pc:picChg chg="add mod topLvl">
          <ac:chgData name="bo li" userId="86e360d6c7446f46" providerId="LiveId" clId="{74A0F51E-455B-8F49-A505-BEF31E2963EF}" dt="2023-02-21T16:10:42.983" v="1562" actId="255"/>
          <ac:picMkLst>
            <pc:docMk/>
            <pc:sldMk cId="2082642733" sldId="434"/>
            <ac:picMk id="8" creationId="{ED05CA8B-4FEE-3DDC-B1E4-B06771872515}"/>
          </ac:picMkLst>
        </pc:picChg>
        <pc:picChg chg="add mod">
          <ac:chgData name="bo li" userId="86e360d6c7446f46" providerId="LiveId" clId="{74A0F51E-455B-8F49-A505-BEF31E2963EF}" dt="2023-02-21T16:10:42.983" v="1562" actId="255"/>
          <ac:picMkLst>
            <pc:docMk/>
            <pc:sldMk cId="2082642733" sldId="434"/>
            <ac:picMk id="12" creationId="{7D2B2A0C-6786-099F-9658-E50479E0F34F}"/>
          </ac:picMkLst>
        </pc:picChg>
        <pc:picChg chg="add mod">
          <ac:chgData name="bo li" userId="86e360d6c7446f46" providerId="LiveId" clId="{74A0F51E-455B-8F49-A505-BEF31E2963EF}" dt="2023-02-21T16:10:42.983" v="1562" actId="255"/>
          <ac:picMkLst>
            <pc:docMk/>
            <pc:sldMk cId="2082642733" sldId="434"/>
            <ac:picMk id="13" creationId="{88D6DC48-8E53-EE5D-D796-86F334EAA685}"/>
          </ac:picMkLst>
        </pc:picChg>
        <pc:picChg chg="add mod topLvl">
          <ac:chgData name="bo li" userId="86e360d6c7446f46" providerId="LiveId" clId="{74A0F51E-455B-8F49-A505-BEF31E2963EF}" dt="2023-02-21T16:10:59.164" v="1574" actId="1076"/>
          <ac:picMkLst>
            <pc:docMk/>
            <pc:sldMk cId="2082642733" sldId="434"/>
            <ac:picMk id="18" creationId="{9E577D02-13A6-B1C2-5A8E-191168FD0809}"/>
          </ac:picMkLst>
        </pc:picChg>
        <pc:picChg chg="add del">
          <ac:chgData name="bo li" userId="86e360d6c7446f46" providerId="LiveId" clId="{74A0F51E-455B-8F49-A505-BEF31E2963EF}" dt="2023-02-21T16:21:55.735" v="1808" actId="478"/>
          <ac:picMkLst>
            <pc:docMk/>
            <pc:sldMk cId="2082642733" sldId="434"/>
            <ac:picMk id="25" creationId="{953CE19F-AEED-6B1E-4A4B-85BA79218E8C}"/>
          </ac:picMkLst>
        </pc:picChg>
        <pc:picChg chg="add mod">
          <ac:chgData name="bo li" userId="86e360d6c7446f46" providerId="LiveId" clId="{74A0F51E-455B-8F49-A505-BEF31E2963EF}" dt="2023-02-21T16:23:34.925" v="1826" actId="1076"/>
          <ac:picMkLst>
            <pc:docMk/>
            <pc:sldMk cId="2082642733" sldId="434"/>
            <ac:picMk id="26" creationId="{0744F260-3125-37AD-7493-EFCD16443881}"/>
          </ac:picMkLst>
        </pc:picChg>
        <pc:picChg chg="add del mod">
          <ac:chgData name="bo li" userId="86e360d6c7446f46" providerId="LiveId" clId="{74A0F51E-455B-8F49-A505-BEF31E2963EF}" dt="2023-02-21T16:22:37.957" v="1816"/>
          <ac:picMkLst>
            <pc:docMk/>
            <pc:sldMk cId="2082642733" sldId="434"/>
            <ac:picMk id="27" creationId="{CF2D5DCC-A0BE-FDD0-92F6-0D75FEC801A7}"/>
          </ac:picMkLst>
        </pc:picChg>
        <pc:picChg chg="add del mod">
          <ac:chgData name="bo li" userId="86e360d6c7446f46" providerId="LiveId" clId="{74A0F51E-455B-8F49-A505-BEF31E2963EF}" dt="2023-02-21T16:22:41.568" v="1818"/>
          <ac:picMkLst>
            <pc:docMk/>
            <pc:sldMk cId="2082642733" sldId="434"/>
            <ac:picMk id="28" creationId="{78F0E63A-3C2F-857C-1C1F-EC3A5E3B2219}"/>
          </ac:picMkLst>
        </pc:picChg>
        <pc:picChg chg="add mod">
          <ac:chgData name="bo li" userId="86e360d6c7446f46" providerId="LiveId" clId="{74A0F51E-455B-8F49-A505-BEF31E2963EF}" dt="2023-02-21T16:23:34.925" v="1826" actId="1076"/>
          <ac:picMkLst>
            <pc:docMk/>
            <pc:sldMk cId="2082642733" sldId="434"/>
            <ac:picMk id="29" creationId="{254CAB63-DCCE-6E40-B8F2-FCDB0746FD0B}"/>
          </ac:picMkLst>
        </pc:picChg>
      </pc:sldChg>
      <pc:sldChg chg="addSp delSp modSp add mod modAnim modNotesTx">
        <pc:chgData name="bo li" userId="86e360d6c7446f46" providerId="LiveId" clId="{74A0F51E-455B-8F49-A505-BEF31E2963EF}" dt="2023-02-22T08:33:58.660" v="4974" actId="948"/>
        <pc:sldMkLst>
          <pc:docMk/>
          <pc:sldMk cId="2139972742" sldId="435"/>
        </pc:sldMkLst>
        <pc:spChg chg="del mod">
          <ac:chgData name="bo li" userId="86e360d6c7446f46" providerId="LiveId" clId="{74A0F51E-455B-8F49-A505-BEF31E2963EF}" dt="2023-02-21T16:30:19.423" v="1883" actId="478"/>
          <ac:spMkLst>
            <pc:docMk/>
            <pc:sldMk cId="2139972742" sldId="435"/>
            <ac:spMk id="7" creationId="{CD47CFB0-0900-5295-C8EB-CD523079FCFF}"/>
          </ac:spMkLst>
        </pc:spChg>
        <pc:spChg chg="add del mod">
          <ac:chgData name="bo li" userId="86e360d6c7446f46" providerId="LiveId" clId="{74A0F51E-455B-8F49-A505-BEF31E2963EF}" dt="2023-02-21T16:30:21.476" v="1884" actId="478"/>
          <ac:spMkLst>
            <pc:docMk/>
            <pc:sldMk cId="2139972742" sldId="435"/>
            <ac:spMk id="9" creationId="{D15EF9F2-2F9A-5D1B-2E9D-E2D2796DF54A}"/>
          </ac:spMkLst>
        </pc:spChg>
        <pc:spChg chg="add mod">
          <ac:chgData name="bo li" userId="86e360d6c7446f46" providerId="LiveId" clId="{74A0F51E-455B-8F49-A505-BEF31E2963EF}" dt="2023-02-21T17:04:33.565" v="2750" actId="20577"/>
          <ac:spMkLst>
            <pc:docMk/>
            <pc:sldMk cId="2139972742" sldId="435"/>
            <ac:spMk id="10" creationId="{3ECA5917-E5F3-3EDD-7659-CBE5BC8A0656}"/>
          </ac:spMkLst>
        </pc:spChg>
        <pc:spChg chg="add mod">
          <ac:chgData name="bo li" userId="86e360d6c7446f46" providerId="LiveId" clId="{74A0F51E-455B-8F49-A505-BEF31E2963EF}" dt="2023-02-22T08:33:58.660" v="4974" actId="948"/>
          <ac:spMkLst>
            <pc:docMk/>
            <pc:sldMk cId="2139972742" sldId="435"/>
            <ac:spMk id="11" creationId="{85E594D7-B3DC-06AD-830C-FEA363C06AC5}"/>
          </ac:spMkLst>
        </pc:spChg>
        <pc:spChg chg="del">
          <ac:chgData name="bo li" userId="86e360d6c7446f46" providerId="LiveId" clId="{74A0F51E-455B-8F49-A505-BEF31E2963EF}" dt="2023-02-21T16:09:21.328" v="1552" actId="478"/>
          <ac:spMkLst>
            <pc:docMk/>
            <pc:sldMk cId="2139972742" sldId="435"/>
            <ac:spMk id="17" creationId="{A36224E8-A51F-E287-CFD7-0FA0EF10436D}"/>
          </ac:spMkLst>
        </pc:spChg>
        <pc:spChg chg="add del mod">
          <ac:chgData name="bo li" userId="86e360d6c7446f46" providerId="LiveId" clId="{74A0F51E-455B-8F49-A505-BEF31E2963EF}" dt="2023-02-21T17:07:56.697" v="2787"/>
          <ac:spMkLst>
            <pc:docMk/>
            <pc:sldMk cId="2139972742" sldId="435"/>
            <ac:spMk id="20" creationId="{B9B4C65E-793A-A94C-623B-4EDBFF6A25F9}"/>
          </ac:spMkLst>
        </pc:spChg>
        <pc:grpChg chg="del">
          <ac:chgData name="bo li" userId="86e360d6c7446f46" providerId="LiveId" clId="{74A0F51E-455B-8F49-A505-BEF31E2963EF}" dt="2023-02-21T16:09:19.828" v="1551" actId="478"/>
          <ac:grpSpMkLst>
            <pc:docMk/>
            <pc:sldMk cId="2139972742" sldId="435"/>
            <ac:grpSpMk id="24" creationId="{664216C5-AFC6-5B77-36CF-8E572EB4893E}"/>
          </ac:grpSpMkLst>
        </pc:grpChg>
        <pc:picChg chg="mod">
          <ac:chgData name="bo li" userId="86e360d6c7446f46" providerId="LiveId" clId="{74A0F51E-455B-8F49-A505-BEF31E2963EF}" dt="2023-02-21T16:59:53.072" v="2539" actId="1076"/>
          <ac:picMkLst>
            <pc:docMk/>
            <pc:sldMk cId="2139972742" sldId="435"/>
            <ac:picMk id="4" creationId="{606F2D2B-F5D0-764D-FD24-B8A7BDD954CD}"/>
          </ac:picMkLst>
        </pc:picChg>
      </pc:sldChg>
      <pc:sldChg chg="addSp delSp modSp add mod addAnim delAnim modAnim modNotesTx">
        <pc:chgData name="bo li" userId="86e360d6c7446f46" providerId="LiveId" clId="{74A0F51E-455B-8F49-A505-BEF31E2963EF}" dt="2023-02-22T08:31:04.189" v="4973"/>
        <pc:sldMkLst>
          <pc:docMk/>
          <pc:sldMk cId="4027721246" sldId="436"/>
        </pc:sldMkLst>
        <pc:spChg chg="add mod">
          <ac:chgData name="bo li" userId="86e360d6c7446f46" providerId="LiveId" clId="{74A0F51E-455B-8F49-A505-BEF31E2963EF}" dt="2023-02-22T08:24:06.693" v="4719" actId="1037"/>
          <ac:spMkLst>
            <pc:docMk/>
            <pc:sldMk cId="4027721246" sldId="436"/>
            <ac:spMk id="3" creationId="{0E7715C8-AEC5-C22E-130C-91CC18F9CA5B}"/>
          </ac:spMkLst>
        </pc:spChg>
        <pc:spChg chg="add mod">
          <ac:chgData name="bo li" userId="86e360d6c7446f46" providerId="LiveId" clId="{74A0F51E-455B-8F49-A505-BEF31E2963EF}" dt="2023-02-22T08:24:10.761" v="4726" actId="1037"/>
          <ac:spMkLst>
            <pc:docMk/>
            <pc:sldMk cId="4027721246" sldId="436"/>
            <ac:spMk id="5" creationId="{AB9B229D-9754-1841-9ADB-82C3BC73E20C}"/>
          </ac:spMkLst>
        </pc:spChg>
        <pc:spChg chg="add mod">
          <ac:chgData name="bo li" userId="86e360d6c7446f46" providerId="LiveId" clId="{74A0F51E-455B-8F49-A505-BEF31E2963EF}" dt="2023-02-22T08:30:14.435" v="4959" actId="20577"/>
          <ac:spMkLst>
            <pc:docMk/>
            <pc:sldMk cId="4027721246" sldId="436"/>
            <ac:spMk id="6" creationId="{DF6AD293-AEE4-8A37-4F86-9FB8A613D6C4}"/>
          </ac:spMkLst>
        </pc:spChg>
        <pc:spChg chg="mod">
          <ac:chgData name="bo li" userId="86e360d6c7446f46" providerId="LiveId" clId="{74A0F51E-455B-8F49-A505-BEF31E2963EF}" dt="2023-02-22T07:22:02.314" v="3367" actId="20577"/>
          <ac:spMkLst>
            <pc:docMk/>
            <pc:sldMk cId="4027721246" sldId="436"/>
            <ac:spMk id="7" creationId="{AA5EF10F-FE53-B73C-C9CB-87EF96EF3E19}"/>
          </ac:spMkLst>
        </pc:spChg>
        <pc:spChg chg="add del">
          <ac:chgData name="bo li" userId="86e360d6c7446f46" providerId="LiveId" clId="{74A0F51E-455B-8F49-A505-BEF31E2963EF}" dt="2023-02-22T08:10:45.187" v="3911" actId="478"/>
          <ac:spMkLst>
            <pc:docMk/>
            <pc:sldMk cId="4027721246" sldId="436"/>
            <ac:spMk id="9" creationId="{A3213307-B9D9-A189-D54D-06FF37440E58}"/>
          </ac:spMkLst>
        </pc:spChg>
        <pc:spChg chg="del">
          <ac:chgData name="bo li" userId="86e360d6c7446f46" providerId="LiveId" clId="{74A0F51E-455B-8F49-A505-BEF31E2963EF}" dt="2023-02-22T07:19:45.615" v="3309" actId="478"/>
          <ac:spMkLst>
            <pc:docMk/>
            <pc:sldMk cId="4027721246" sldId="436"/>
            <ac:spMk id="12" creationId="{787042B0-F4CB-E802-8677-88FCEF951805}"/>
          </ac:spMkLst>
        </pc:spChg>
        <pc:spChg chg="add mod">
          <ac:chgData name="bo li" userId="86e360d6c7446f46" providerId="LiveId" clId="{74A0F51E-455B-8F49-A505-BEF31E2963EF}" dt="2023-02-22T08:27:48.705" v="4907" actId="1076"/>
          <ac:spMkLst>
            <pc:docMk/>
            <pc:sldMk cId="4027721246" sldId="436"/>
            <ac:spMk id="14" creationId="{19A5AF35-4344-4E33-7AD3-7CDD40C142BE}"/>
          </ac:spMkLst>
        </pc:spChg>
        <pc:spChg chg="add del mod">
          <ac:chgData name="bo li" userId="86e360d6c7446f46" providerId="LiveId" clId="{74A0F51E-455B-8F49-A505-BEF31E2963EF}" dt="2023-02-22T08:29:46.288" v="4954"/>
          <ac:spMkLst>
            <pc:docMk/>
            <pc:sldMk cId="4027721246" sldId="436"/>
            <ac:spMk id="15" creationId="{C761233B-041E-8558-A38C-7C23C463EC7E}"/>
          </ac:spMkLst>
        </pc:spChg>
        <pc:spChg chg="add mod">
          <ac:chgData name="bo li" userId="86e360d6c7446f46" providerId="LiveId" clId="{74A0F51E-455B-8F49-A505-BEF31E2963EF}" dt="2023-02-22T08:30:44.855" v="4967" actId="1076"/>
          <ac:spMkLst>
            <pc:docMk/>
            <pc:sldMk cId="4027721246" sldId="436"/>
            <ac:spMk id="18" creationId="{17ECBB94-206A-B779-7F0B-7EBBBE2DA515}"/>
          </ac:spMkLst>
        </pc:spChg>
        <pc:spChg chg="add del mod">
          <ac:chgData name="bo li" userId="86e360d6c7446f46" providerId="LiveId" clId="{74A0F51E-455B-8F49-A505-BEF31E2963EF}" dt="2023-02-22T08:31:04.189" v="4973"/>
          <ac:spMkLst>
            <pc:docMk/>
            <pc:sldMk cId="4027721246" sldId="436"/>
            <ac:spMk id="19" creationId="{012028F9-931E-7520-D7A4-A58442602735}"/>
          </ac:spMkLst>
        </pc:spChg>
        <pc:picChg chg="add mod">
          <ac:chgData name="bo li" userId="86e360d6c7446f46" providerId="LiveId" clId="{74A0F51E-455B-8F49-A505-BEF31E2963EF}" dt="2023-02-22T08:24:10.761" v="4726" actId="1037"/>
          <ac:picMkLst>
            <pc:docMk/>
            <pc:sldMk cId="4027721246" sldId="436"/>
            <ac:picMk id="4" creationId="{5A373FE4-A4DE-A222-18EA-50F12278D349}"/>
          </ac:picMkLst>
        </pc:picChg>
        <pc:picChg chg="del">
          <ac:chgData name="bo li" userId="86e360d6c7446f46" providerId="LiveId" clId="{74A0F51E-455B-8F49-A505-BEF31E2963EF}" dt="2023-02-22T07:19:46.966" v="3311" actId="478"/>
          <ac:picMkLst>
            <pc:docMk/>
            <pc:sldMk cId="4027721246" sldId="436"/>
            <ac:picMk id="8" creationId="{E583DFB8-5976-422E-8FDB-41CAD310F023}"/>
          </ac:picMkLst>
        </pc:picChg>
        <pc:picChg chg="del">
          <ac:chgData name="bo li" userId="86e360d6c7446f46" providerId="LiveId" clId="{74A0F51E-455B-8F49-A505-BEF31E2963EF}" dt="2023-02-22T07:19:46.264" v="3310" actId="478"/>
          <ac:picMkLst>
            <pc:docMk/>
            <pc:sldMk cId="4027721246" sldId="436"/>
            <ac:picMk id="10" creationId="{970C448C-F019-483C-8F78-1D6AD119D771}"/>
          </ac:picMkLst>
        </pc:picChg>
        <pc:picChg chg="add del mod">
          <ac:chgData name="bo li" userId="86e360d6c7446f46" providerId="LiveId" clId="{74A0F51E-455B-8F49-A505-BEF31E2963EF}" dt="2023-02-22T08:29:10.247" v="4944" actId="478"/>
          <ac:picMkLst>
            <pc:docMk/>
            <pc:sldMk cId="4027721246" sldId="436"/>
            <ac:picMk id="11" creationId="{3419639A-F134-C833-8004-ECAC27394F9F}"/>
          </ac:picMkLst>
        </pc:picChg>
        <pc:picChg chg="add mod">
          <ac:chgData name="bo li" userId="86e360d6c7446f46" providerId="LiveId" clId="{74A0F51E-455B-8F49-A505-BEF31E2963EF}" dt="2023-02-22T08:29:45.816" v="4952" actId="167"/>
          <ac:picMkLst>
            <pc:docMk/>
            <pc:sldMk cId="4027721246" sldId="436"/>
            <ac:picMk id="16" creationId="{FF9A41BC-AF2E-202B-A96E-9B4ED488A7AE}"/>
          </ac:picMkLst>
        </pc:picChg>
        <pc:picChg chg="add del mod">
          <ac:chgData name="bo li" userId="86e360d6c7446f46" providerId="LiveId" clId="{74A0F51E-455B-8F49-A505-BEF31E2963EF}" dt="2023-02-22T08:10:14.044" v="3908"/>
          <ac:picMkLst>
            <pc:docMk/>
            <pc:sldMk cId="4027721246" sldId="436"/>
            <ac:picMk id="1026" creationId="{3EF7F1DB-C712-4FF0-C49A-75EBA950205F}"/>
          </ac:picMkLst>
        </pc:picChg>
        <pc:picChg chg="add mod">
          <ac:chgData name="bo li" userId="86e360d6c7446f46" providerId="LiveId" clId="{74A0F51E-455B-8F49-A505-BEF31E2963EF}" dt="2023-02-22T08:24:06.693" v="4719" actId="1037"/>
          <ac:picMkLst>
            <pc:docMk/>
            <pc:sldMk cId="4027721246" sldId="436"/>
            <ac:picMk id="1028" creationId="{B2456E74-EAE6-9468-EDF0-906AB82056B5}"/>
          </ac:picMkLst>
        </pc:picChg>
      </pc:sldChg>
    </pc:docChg>
  </pc:docChgLst>
  <pc:docChgLst>
    <pc:chgData name="li bo" userId="86e360d6c7446f46" providerId="LiveId" clId="{74A0F51E-455B-8F49-A505-BEF31E2963EF}"/>
    <pc:docChg chg="undo redo custSel addSld delSld modSld sldOrd">
      <pc:chgData name="li bo" userId="86e360d6c7446f46" providerId="LiveId" clId="{74A0F51E-455B-8F49-A505-BEF31E2963EF}" dt="2023-02-21T05:59:12.054" v="35753" actId="20577"/>
      <pc:docMkLst>
        <pc:docMk/>
      </pc:docMkLst>
      <pc:sldChg chg="del">
        <pc:chgData name="li bo" userId="86e360d6c7446f46" providerId="LiveId" clId="{74A0F51E-455B-8F49-A505-BEF31E2963EF}" dt="2023-02-07T04:24:08.017" v="611" actId="2696"/>
        <pc:sldMkLst>
          <pc:docMk/>
          <pc:sldMk cId="3781801294" sldId="256"/>
        </pc:sldMkLst>
      </pc:sldChg>
      <pc:sldChg chg="addSp delSp modSp mod delAnim modAnim modNotesTx">
        <pc:chgData name="li bo" userId="86e360d6c7446f46" providerId="LiveId" clId="{74A0F51E-455B-8F49-A505-BEF31E2963EF}" dt="2023-02-19T02:36:50.679" v="35079"/>
        <pc:sldMkLst>
          <pc:docMk/>
          <pc:sldMk cId="2776318398" sldId="264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2776318398" sldId="264"/>
            <ac:spMk id="2" creationId="{3A277E04-5450-57C4-81E5-BA85717CB27E}"/>
          </ac:spMkLst>
        </pc:spChg>
        <pc:spChg chg="del">
          <ac:chgData name="li bo" userId="86e360d6c7446f46" providerId="LiveId" clId="{74A0F51E-455B-8F49-A505-BEF31E2963EF}" dt="2023-02-10T03:05:49.810" v="7899" actId="478"/>
          <ac:spMkLst>
            <pc:docMk/>
            <pc:sldMk cId="2776318398" sldId="264"/>
            <ac:spMk id="2" creationId="{B49CBE6D-B73D-49C5-9C10-9D9A122F1EA2}"/>
          </ac:spMkLst>
        </pc:spChg>
        <pc:spChg chg="del mod">
          <ac:chgData name="li bo" userId="86e360d6c7446f46" providerId="LiveId" clId="{74A0F51E-455B-8F49-A505-BEF31E2963EF}" dt="2023-02-10T03:25:56.771" v="8294" actId="478"/>
          <ac:spMkLst>
            <pc:docMk/>
            <pc:sldMk cId="2776318398" sldId="264"/>
            <ac:spMk id="3" creationId="{E550A74B-0E72-4E4D-A486-EA99E4947DF2}"/>
          </ac:spMkLst>
        </pc:spChg>
        <pc:spChg chg="add del mod">
          <ac:chgData name="li bo" userId="86e360d6c7446f46" providerId="LiveId" clId="{74A0F51E-455B-8F49-A505-BEF31E2963EF}" dt="2023-02-10T03:05:51.536" v="7900" actId="478"/>
          <ac:spMkLst>
            <pc:docMk/>
            <pc:sldMk cId="2776318398" sldId="264"/>
            <ac:spMk id="6" creationId="{79B25F77-EC70-F085-6BD6-371C9B3C9AB9}"/>
          </ac:spMkLst>
        </pc:spChg>
        <pc:spChg chg="add mod">
          <ac:chgData name="li bo" userId="86e360d6c7446f46" providerId="LiveId" clId="{74A0F51E-455B-8F49-A505-BEF31E2963EF}" dt="2023-02-10T04:31:48.348" v="9171" actId="403"/>
          <ac:spMkLst>
            <pc:docMk/>
            <pc:sldMk cId="2776318398" sldId="264"/>
            <ac:spMk id="7" creationId="{CB1CFA8D-ADB2-D66C-F16F-C354B5A167C0}"/>
          </ac:spMkLst>
        </pc:spChg>
        <pc:spChg chg="add mod">
          <ac:chgData name="li bo" userId="86e360d6c7446f46" providerId="LiveId" clId="{74A0F51E-455B-8F49-A505-BEF31E2963EF}" dt="2023-02-10T06:26:53.170" v="10526" actId="20577"/>
          <ac:spMkLst>
            <pc:docMk/>
            <pc:sldMk cId="2776318398" sldId="264"/>
            <ac:spMk id="9" creationId="{FA9F2B8C-7A5F-570F-00AE-5763F831BB90}"/>
          </ac:spMkLst>
        </pc:spChg>
        <pc:spChg chg="add del mod">
          <ac:chgData name="li bo" userId="86e360d6c7446f46" providerId="LiveId" clId="{74A0F51E-455B-8F49-A505-BEF31E2963EF}" dt="2023-02-10T03:25:59.138" v="8295" actId="478"/>
          <ac:spMkLst>
            <pc:docMk/>
            <pc:sldMk cId="2776318398" sldId="264"/>
            <ac:spMk id="16" creationId="{DA1175A7-FC07-F553-DF67-D3A0BE2D0623}"/>
          </ac:spMkLst>
        </pc:spChg>
        <pc:spChg chg="add mod">
          <ac:chgData name="li bo" userId="86e360d6c7446f46" providerId="LiveId" clId="{74A0F51E-455B-8F49-A505-BEF31E2963EF}" dt="2023-02-10T03:34:47.364" v="8745" actId="1076"/>
          <ac:spMkLst>
            <pc:docMk/>
            <pc:sldMk cId="2776318398" sldId="264"/>
            <ac:spMk id="17" creationId="{50860163-A728-1FAF-4DDC-184DA7F9568E}"/>
          </ac:spMkLst>
        </pc:spChg>
        <pc:spChg chg="add mod">
          <ac:chgData name="li bo" userId="86e360d6c7446f46" providerId="LiveId" clId="{74A0F51E-455B-8F49-A505-BEF31E2963EF}" dt="2023-02-10T04:29:41.414" v="9083" actId="1076"/>
          <ac:spMkLst>
            <pc:docMk/>
            <pc:sldMk cId="2776318398" sldId="264"/>
            <ac:spMk id="18" creationId="{193E9C1B-4C5E-2A02-8DDE-FE3D1F557CDC}"/>
          </ac:spMkLst>
        </pc:spChg>
        <pc:spChg chg="add del mod">
          <ac:chgData name="li bo" userId="86e360d6c7446f46" providerId="LiveId" clId="{74A0F51E-455B-8F49-A505-BEF31E2963EF}" dt="2023-02-10T03:42:51.503" v="8813" actId="478"/>
          <ac:spMkLst>
            <pc:docMk/>
            <pc:sldMk cId="2776318398" sldId="264"/>
            <ac:spMk id="19" creationId="{50DF6968-58D4-165B-CB9F-C8AE0A0B4131}"/>
          </ac:spMkLst>
        </pc:spChg>
        <pc:grpChg chg="del mod">
          <ac:chgData name="li bo" userId="86e360d6c7446f46" providerId="LiveId" clId="{74A0F51E-455B-8F49-A505-BEF31E2963EF}" dt="2023-02-10T03:15:07.505" v="8042" actId="478"/>
          <ac:grpSpMkLst>
            <pc:docMk/>
            <pc:sldMk cId="2776318398" sldId="264"/>
            <ac:grpSpMk id="11" creationId="{7C93ED98-FEFF-48D2-BC19-D2BF79AFD1D7}"/>
          </ac:grpSpMkLst>
        </pc:grpChg>
        <pc:picChg chg="del">
          <ac:chgData name="li bo" userId="86e360d6c7446f46" providerId="LiveId" clId="{74A0F51E-455B-8F49-A505-BEF31E2963EF}" dt="2023-02-10T03:13:43.529" v="7997" actId="478"/>
          <ac:picMkLst>
            <pc:docMk/>
            <pc:sldMk cId="2776318398" sldId="264"/>
            <ac:picMk id="5" creationId="{E5B8ACD6-9404-4225-AAA9-A6D0A9FE48FC}"/>
          </ac:picMkLst>
        </pc:picChg>
        <pc:picChg chg="add mod">
          <ac:chgData name="li bo" userId="86e360d6c7446f46" providerId="LiveId" clId="{74A0F51E-455B-8F49-A505-BEF31E2963EF}" dt="2023-02-10T03:34:47.364" v="8745" actId="1076"/>
          <ac:picMkLst>
            <pc:docMk/>
            <pc:sldMk cId="2776318398" sldId="264"/>
            <ac:picMk id="13" creationId="{B6566F14-7E98-F526-6CF1-9FDB0BE2CC7A}"/>
          </ac:picMkLst>
        </pc:picChg>
        <pc:picChg chg="add del mod">
          <ac:chgData name="li bo" userId="86e360d6c7446f46" providerId="LiveId" clId="{74A0F51E-455B-8F49-A505-BEF31E2963EF}" dt="2023-02-10T03:28:31.950" v="8305" actId="478"/>
          <ac:picMkLst>
            <pc:docMk/>
            <pc:sldMk cId="2776318398" sldId="264"/>
            <ac:picMk id="14" creationId="{3AC6F170-30CB-5F4E-DD2D-54FCBCE9CC5A}"/>
          </ac:picMkLst>
        </pc:picChg>
        <pc:picChg chg="del mod">
          <ac:chgData name="li bo" userId="86e360d6c7446f46" providerId="LiveId" clId="{74A0F51E-455B-8F49-A505-BEF31E2963EF}" dt="2023-02-10T03:15:07.505" v="8042" actId="478"/>
          <ac:picMkLst>
            <pc:docMk/>
            <pc:sldMk cId="2776318398" sldId="264"/>
            <ac:picMk id="1026" creationId="{1A6D67C8-B033-49C0-9CA8-C376DEE3E92C}"/>
          </ac:picMkLst>
        </pc:picChg>
        <pc:picChg chg="add del mod">
          <ac:chgData name="li bo" userId="86e360d6c7446f46" providerId="LiveId" clId="{74A0F51E-455B-8F49-A505-BEF31E2963EF}" dt="2023-02-10T03:21:47.921" v="8244" actId="478"/>
          <ac:picMkLst>
            <pc:docMk/>
            <pc:sldMk cId="2776318398" sldId="264"/>
            <ac:picMk id="12290" creationId="{7D4E8DD8-EC15-6A3D-5EA7-9E3BDA075145}"/>
          </ac:picMkLst>
        </pc:picChg>
        <pc:picChg chg="add mod">
          <ac:chgData name="li bo" userId="86e360d6c7446f46" providerId="LiveId" clId="{74A0F51E-455B-8F49-A505-BEF31E2963EF}" dt="2023-02-10T03:34:47.364" v="8745" actId="1076"/>
          <ac:picMkLst>
            <pc:docMk/>
            <pc:sldMk cId="2776318398" sldId="264"/>
            <ac:picMk id="12292" creationId="{D3096E81-19BF-4E4B-6D71-EA3B039E3CAB}"/>
          </ac:picMkLst>
        </pc:picChg>
      </pc:sldChg>
      <pc:sldChg chg="addSp delSp modSp del mod delAnim">
        <pc:chgData name="li bo" userId="86e360d6c7446f46" providerId="LiveId" clId="{74A0F51E-455B-8F49-A505-BEF31E2963EF}" dt="2023-02-09T06:22:05.915" v="2636" actId="2696"/>
        <pc:sldMkLst>
          <pc:docMk/>
          <pc:sldMk cId="2490858770" sldId="267"/>
        </pc:sldMkLst>
        <pc:spChg chg="del mod">
          <ac:chgData name="li bo" userId="86e360d6c7446f46" providerId="LiveId" clId="{74A0F51E-455B-8F49-A505-BEF31E2963EF}" dt="2023-02-08T15:52:28.100" v="842" actId="478"/>
          <ac:spMkLst>
            <pc:docMk/>
            <pc:sldMk cId="2490858770" sldId="267"/>
            <ac:spMk id="2" creationId="{B49CBE6D-B73D-49C5-9C10-9D9A122F1EA2}"/>
          </ac:spMkLst>
        </pc:spChg>
        <pc:spChg chg="del">
          <ac:chgData name="li bo" userId="86e360d6c7446f46" providerId="LiveId" clId="{74A0F51E-455B-8F49-A505-BEF31E2963EF}" dt="2023-02-09T06:09:12.605" v="2130" actId="21"/>
          <ac:spMkLst>
            <pc:docMk/>
            <pc:sldMk cId="2490858770" sldId="267"/>
            <ac:spMk id="5" creationId="{6BF17D24-4E43-4BE7-9D1E-C914D45D8FBE}"/>
          </ac:spMkLst>
        </pc:spChg>
        <pc:spChg chg="add del mod">
          <ac:chgData name="li bo" userId="86e360d6c7446f46" providerId="LiveId" clId="{74A0F51E-455B-8F49-A505-BEF31E2963EF}" dt="2023-02-09T05:55:31.100" v="1949" actId="478"/>
          <ac:spMkLst>
            <pc:docMk/>
            <pc:sldMk cId="2490858770" sldId="267"/>
            <ac:spMk id="9" creationId="{035492B2-9A53-2D43-D0B6-193CD6A0B93E}"/>
          </ac:spMkLst>
        </pc:spChg>
        <pc:spChg chg="add del mod">
          <ac:chgData name="li bo" userId="86e360d6c7446f46" providerId="LiveId" clId="{74A0F51E-455B-8F49-A505-BEF31E2963EF}" dt="2023-02-08T15:52:36.973" v="843" actId="478"/>
          <ac:spMkLst>
            <pc:docMk/>
            <pc:sldMk cId="2490858770" sldId="267"/>
            <ac:spMk id="11" creationId="{8652CA2D-D0AC-4B8E-3AD9-BA166C9F78FB}"/>
          </ac:spMkLst>
        </pc:spChg>
        <pc:picChg chg="del">
          <ac:chgData name="li bo" userId="86e360d6c7446f46" providerId="LiveId" clId="{74A0F51E-455B-8F49-A505-BEF31E2963EF}" dt="2023-02-09T05:58:57.460" v="1967" actId="21"/>
          <ac:picMkLst>
            <pc:docMk/>
            <pc:sldMk cId="2490858770" sldId="267"/>
            <ac:picMk id="6" creationId="{57413D22-1972-4A35-9876-4C7ABAC5E00B}"/>
          </ac:picMkLst>
        </pc:picChg>
      </pc:sldChg>
      <pc:sldChg chg="del">
        <pc:chgData name="li bo" userId="86e360d6c7446f46" providerId="LiveId" clId="{74A0F51E-455B-8F49-A505-BEF31E2963EF}" dt="2023-02-09T07:47:02.907" v="4493" actId="2696"/>
        <pc:sldMkLst>
          <pc:docMk/>
          <pc:sldMk cId="4023844715" sldId="268"/>
        </pc:sldMkLst>
      </pc:sldChg>
      <pc:sldChg chg="del">
        <pc:chgData name="li bo" userId="86e360d6c7446f46" providerId="LiveId" clId="{74A0F51E-455B-8F49-A505-BEF31E2963EF}" dt="2023-02-09T06:52:45.754" v="3617" actId="2696"/>
        <pc:sldMkLst>
          <pc:docMk/>
          <pc:sldMk cId="1260487954" sldId="269"/>
        </pc:sldMkLst>
      </pc:sldChg>
      <pc:sldChg chg="del">
        <pc:chgData name="li bo" userId="86e360d6c7446f46" providerId="LiveId" clId="{74A0F51E-455B-8F49-A505-BEF31E2963EF}" dt="2023-02-09T07:20:30.349" v="3776" actId="2696"/>
        <pc:sldMkLst>
          <pc:docMk/>
          <pc:sldMk cId="4244764471" sldId="270"/>
        </pc:sldMkLst>
      </pc:sldChg>
      <pc:sldChg chg="addSp delSp modSp del mod">
        <pc:chgData name="li bo" userId="86e360d6c7446f46" providerId="LiveId" clId="{74A0F51E-455B-8F49-A505-BEF31E2963EF}" dt="2023-02-09T07:20:18.049" v="3774" actId="2696"/>
        <pc:sldMkLst>
          <pc:docMk/>
          <pc:sldMk cId="1872835401" sldId="271"/>
        </pc:sldMkLst>
        <pc:spChg chg="add del">
          <ac:chgData name="li bo" userId="86e360d6c7446f46" providerId="LiveId" clId="{74A0F51E-455B-8F49-A505-BEF31E2963EF}" dt="2023-02-09T07:20:14.080" v="3773" actId="478"/>
          <ac:spMkLst>
            <pc:docMk/>
            <pc:sldMk cId="1872835401" sldId="271"/>
            <ac:spMk id="2" creationId="{B49CBE6D-B73D-49C5-9C10-9D9A122F1EA2}"/>
          </ac:spMkLst>
        </pc:spChg>
        <pc:spChg chg="mod">
          <ac:chgData name="li bo" userId="86e360d6c7446f46" providerId="LiveId" clId="{74A0F51E-455B-8F49-A505-BEF31E2963EF}" dt="2023-02-09T07:20:12.342" v="3767" actId="1076"/>
          <ac:spMkLst>
            <pc:docMk/>
            <pc:sldMk cId="1872835401" sldId="271"/>
            <ac:spMk id="3" creationId="{E550A74B-0E72-4E4D-A486-EA99E4947DF2}"/>
          </ac:spMkLst>
        </pc:spChg>
        <pc:spChg chg="add del mod">
          <ac:chgData name="li bo" userId="86e360d6c7446f46" providerId="LiveId" clId="{74A0F51E-455B-8F49-A505-BEF31E2963EF}" dt="2023-02-09T06:37:59.760" v="3305"/>
          <ac:spMkLst>
            <pc:docMk/>
            <pc:sldMk cId="1872835401" sldId="271"/>
            <ac:spMk id="4" creationId="{3CFA4AAA-AEC4-048B-40B5-5480E74ADA8C}"/>
          </ac:spMkLst>
        </pc:spChg>
        <pc:spChg chg="add del mod">
          <ac:chgData name="li bo" userId="86e360d6c7446f46" providerId="LiveId" clId="{74A0F51E-455B-8F49-A505-BEF31E2963EF}" dt="2023-02-09T07:20:14.080" v="3773" actId="478"/>
          <ac:spMkLst>
            <pc:docMk/>
            <pc:sldMk cId="1872835401" sldId="271"/>
            <ac:spMk id="6" creationId="{4EA034EA-3D3F-E450-5963-8BADE9F6D8F4}"/>
          </ac:spMkLst>
        </pc:spChg>
        <pc:spChg chg="add del mod">
          <ac:chgData name="li bo" userId="86e360d6c7446f46" providerId="LiveId" clId="{74A0F51E-455B-8F49-A505-BEF31E2963EF}" dt="2023-02-09T07:20:13.369" v="3771"/>
          <ac:spMkLst>
            <pc:docMk/>
            <pc:sldMk cId="1872835401" sldId="271"/>
            <ac:spMk id="7" creationId="{5BC23B1F-9DDA-905B-F675-778AFD28443C}"/>
          </ac:spMkLst>
        </pc:spChg>
      </pc:sldChg>
      <pc:sldChg chg="addSp delSp modSp del mod">
        <pc:chgData name="li bo" userId="86e360d6c7446f46" providerId="LiveId" clId="{74A0F51E-455B-8F49-A505-BEF31E2963EF}" dt="2023-02-09T07:17:34.774" v="3749" actId="2696"/>
        <pc:sldMkLst>
          <pc:docMk/>
          <pc:sldMk cId="1173182969" sldId="272"/>
        </pc:sldMkLst>
        <pc:spChg chg="mod">
          <ac:chgData name="li bo" userId="86e360d6c7446f46" providerId="LiveId" clId="{74A0F51E-455B-8F49-A505-BEF31E2963EF}" dt="2023-02-09T06:53:34.763" v="3619" actId="21"/>
          <ac:spMkLst>
            <pc:docMk/>
            <pc:sldMk cId="1173182969" sldId="272"/>
            <ac:spMk id="3" creationId="{E550A74B-0E72-4E4D-A486-EA99E4947DF2}"/>
          </ac:spMkLst>
        </pc:spChg>
        <pc:spChg chg="add del">
          <ac:chgData name="li bo" userId="86e360d6c7446f46" providerId="LiveId" clId="{74A0F51E-455B-8F49-A505-BEF31E2963EF}" dt="2023-02-09T07:16:49.219" v="3738" actId="21"/>
          <ac:spMkLst>
            <pc:docMk/>
            <pc:sldMk cId="1173182969" sldId="272"/>
            <ac:spMk id="8" creationId="{EFA4B760-941D-4D1E-806F-6B6FD252C642}"/>
          </ac:spMkLst>
        </pc:spChg>
        <pc:spChg chg="mod">
          <ac:chgData name="li bo" userId="86e360d6c7446f46" providerId="LiveId" clId="{74A0F51E-455B-8F49-A505-BEF31E2963EF}" dt="2023-02-09T06:53:00.123" v="3618" actId="1076"/>
          <ac:spMkLst>
            <pc:docMk/>
            <pc:sldMk cId="1173182969" sldId="272"/>
            <ac:spMk id="14" creationId="{74B05F09-E107-47BE-BD39-2CE85AFFFD83}"/>
          </ac:spMkLst>
        </pc:spChg>
        <pc:picChg chg="add del">
          <ac:chgData name="li bo" userId="86e360d6c7446f46" providerId="LiveId" clId="{74A0F51E-455B-8F49-A505-BEF31E2963EF}" dt="2023-02-09T07:16:49.219" v="3738" actId="21"/>
          <ac:picMkLst>
            <pc:docMk/>
            <pc:sldMk cId="1173182969" sldId="272"/>
            <ac:picMk id="2050" creationId="{F15C9C12-CDD3-4FE9-B097-32F744F8CC49}"/>
          </ac:picMkLst>
        </pc:picChg>
      </pc:sldChg>
      <pc:sldChg chg="del">
        <pc:chgData name="li bo" userId="86e360d6c7446f46" providerId="LiveId" clId="{74A0F51E-455B-8F49-A505-BEF31E2963EF}" dt="2023-02-08T07:16:19.249" v="777" actId="2696"/>
        <pc:sldMkLst>
          <pc:docMk/>
          <pc:sldMk cId="3164825853" sldId="273"/>
        </pc:sldMkLst>
      </pc:sldChg>
      <pc:sldChg chg="addSp delSp modSp mod modAnim">
        <pc:chgData name="li bo" userId="86e360d6c7446f46" providerId="LiveId" clId="{74A0F51E-455B-8F49-A505-BEF31E2963EF}" dt="2023-02-19T02:36:50.679" v="35079"/>
        <pc:sldMkLst>
          <pc:docMk/>
          <pc:sldMk cId="607118362" sldId="274"/>
        </pc:sldMkLst>
        <pc:spChg chg="mod">
          <ac:chgData name="li bo" userId="86e360d6c7446f46" providerId="LiveId" clId="{74A0F51E-455B-8F49-A505-BEF31E2963EF}" dt="2023-02-12T09:40:06.225" v="24536" actId="1037"/>
          <ac:spMkLst>
            <pc:docMk/>
            <pc:sldMk cId="607118362" sldId="274"/>
            <ac:spMk id="2" creationId="{26D2DD16-C320-4D4B-BEB1-095099BF85F4}"/>
          </ac:spMkLst>
        </pc:spChg>
        <pc:spChg chg="add mod">
          <ac:chgData name="li bo" userId="86e360d6c7446f46" providerId="LiveId" clId="{74A0F51E-455B-8F49-A505-BEF31E2963EF}" dt="2023-02-12T05:08:48.352" v="20697" actId="2711"/>
          <ac:spMkLst>
            <pc:docMk/>
            <pc:sldMk cId="607118362" sldId="274"/>
            <ac:spMk id="3" creationId="{5F467C69-9DB7-214B-6A03-009FE840536A}"/>
          </ac:spMkLst>
        </pc:spChg>
        <pc:spChg chg="del mod">
          <ac:chgData name="li bo" userId="86e360d6c7446f46" providerId="LiveId" clId="{74A0F51E-455B-8F49-A505-BEF31E2963EF}" dt="2023-02-12T05:04:52.061" v="20604" actId="478"/>
          <ac:spMkLst>
            <pc:docMk/>
            <pc:sldMk cId="607118362" sldId="274"/>
            <ac:spMk id="4" creationId="{74335800-3F0D-48E2-B9CD-BFB76A07073C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607118362" sldId="274"/>
            <ac:spMk id="4" creationId="{854A307B-1FC1-224B-400B-15B7F878FCF8}"/>
          </ac:spMkLst>
        </pc:spChg>
        <pc:spChg chg="add del mod">
          <ac:chgData name="li bo" userId="86e360d6c7446f46" providerId="LiveId" clId="{74A0F51E-455B-8F49-A505-BEF31E2963EF}" dt="2023-02-12T05:04:53.811" v="20605" actId="478"/>
          <ac:spMkLst>
            <pc:docMk/>
            <pc:sldMk cId="607118362" sldId="274"/>
            <ac:spMk id="6" creationId="{E24770C7-0B92-47AB-F371-5E6E88D0E61D}"/>
          </ac:spMkLst>
        </pc:spChg>
        <pc:spChg chg="add mod">
          <ac:chgData name="li bo" userId="86e360d6c7446f46" providerId="LiveId" clId="{74A0F51E-455B-8F49-A505-BEF31E2963EF}" dt="2023-02-12T05:25:39.633" v="22037" actId="1076"/>
          <ac:spMkLst>
            <pc:docMk/>
            <pc:sldMk cId="607118362" sldId="274"/>
            <ac:spMk id="7" creationId="{0C79FDD0-805D-C5E4-EA9F-0F22E3E833C7}"/>
          </ac:spMkLst>
        </pc:spChg>
        <pc:spChg chg="add mod">
          <ac:chgData name="li bo" userId="86e360d6c7446f46" providerId="LiveId" clId="{74A0F51E-455B-8F49-A505-BEF31E2963EF}" dt="2023-02-12T05:25:39.633" v="22037" actId="1076"/>
          <ac:spMkLst>
            <pc:docMk/>
            <pc:sldMk cId="607118362" sldId="274"/>
            <ac:spMk id="8" creationId="{664AD853-8B9C-44BB-0F03-94B2A3BD800F}"/>
          </ac:spMkLst>
        </pc:spChg>
        <pc:spChg chg="add mod">
          <ac:chgData name="li bo" userId="86e360d6c7446f46" providerId="LiveId" clId="{74A0F51E-455B-8F49-A505-BEF31E2963EF}" dt="2023-02-12T09:02:28.289" v="23602" actId="20577"/>
          <ac:spMkLst>
            <pc:docMk/>
            <pc:sldMk cId="607118362" sldId="274"/>
            <ac:spMk id="9" creationId="{CDB72D90-C2CB-BA67-E70A-607C510FF1AE}"/>
          </ac:spMkLst>
        </pc:spChg>
        <pc:spChg chg="mod">
          <ac:chgData name="li bo" userId="86e360d6c7446f46" providerId="LiveId" clId="{74A0F51E-455B-8F49-A505-BEF31E2963EF}" dt="2023-02-12T05:29:35.613" v="22077" actId="20577"/>
          <ac:spMkLst>
            <pc:docMk/>
            <pc:sldMk cId="607118362" sldId="274"/>
            <ac:spMk id="11" creationId="{EE89DB35-D4AF-46D5-918A-2CF5882A480E}"/>
          </ac:spMkLst>
        </pc:spChg>
        <pc:spChg chg="add del mod">
          <ac:chgData name="li bo" userId="86e360d6c7446f46" providerId="LiveId" clId="{74A0F51E-455B-8F49-A505-BEF31E2963EF}" dt="2023-02-12T05:31:25.017" v="22083" actId="478"/>
          <ac:spMkLst>
            <pc:docMk/>
            <pc:sldMk cId="607118362" sldId="274"/>
            <ac:spMk id="12" creationId="{41E8BCAD-AD4E-3C3F-A5A9-DA1F286EBEE9}"/>
          </ac:spMkLst>
        </pc:spChg>
        <pc:spChg chg="mod">
          <ac:chgData name="li bo" userId="86e360d6c7446f46" providerId="LiveId" clId="{74A0F51E-455B-8F49-A505-BEF31E2963EF}" dt="2023-02-12T08:31:17.641" v="23087" actId="20577"/>
          <ac:spMkLst>
            <pc:docMk/>
            <pc:sldMk cId="607118362" sldId="274"/>
            <ac:spMk id="13" creationId="{E634A763-4440-43D1-A619-495D9095184C}"/>
          </ac:spMkLst>
        </pc:spChg>
        <pc:spChg chg="mod">
          <ac:chgData name="li bo" userId="86e360d6c7446f46" providerId="LiveId" clId="{74A0F51E-455B-8F49-A505-BEF31E2963EF}" dt="2023-02-12T05:25:39.633" v="22037" actId="1076"/>
          <ac:spMkLst>
            <pc:docMk/>
            <pc:sldMk cId="607118362" sldId="274"/>
            <ac:spMk id="14" creationId="{CDE4B0C9-86D4-4EB0-8B41-B00054248AC7}"/>
          </ac:spMkLst>
        </pc:spChg>
        <pc:picChg chg="mod">
          <ac:chgData name="li bo" userId="86e360d6c7446f46" providerId="LiveId" clId="{74A0F51E-455B-8F49-A505-BEF31E2963EF}" dt="2023-02-12T05:25:39.633" v="22037" actId="1076"/>
          <ac:picMkLst>
            <pc:docMk/>
            <pc:sldMk cId="607118362" sldId="274"/>
            <ac:picMk id="10" creationId="{892A81EF-D571-441F-B57C-CD07E51CF38B}"/>
          </ac:picMkLst>
        </pc:picChg>
        <pc:picChg chg="mod">
          <ac:chgData name="li bo" userId="86e360d6c7446f46" providerId="LiveId" clId="{74A0F51E-455B-8F49-A505-BEF31E2963EF}" dt="2023-02-12T09:12:47.162" v="23774" actId="1038"/>
          <ac:picMkLst>
            <pc:docMk/>
            <pc:sldMk cId="607118362" sldId="274"/>
            <ac:picMk id="1028" creationId="{7044FA94-CB2E-4635-9DE1-10BC96F4FAAD}"/>
          </ac:picMkLst>
        </pc:picChg>
      </pc:sldChg>
      <pc:sldChg chg="addSp delSp modSp mod delAnim modAnim modNotesTx">
        <pc:chgData name="li bo" userId="86e360d6c7446f46" providerId="LiveId" clId="{74A0F51E-455B-8F49-A505-BEF31E2963EF}" dt="2023-02-20T08:26:42.710" v="35704" actId="20577"/>
        <pc:sldMkLst>
          <pc:docMk/>
          <pc:sldMk cId="1690186442" sldId="275"/>
        </pc:sldMkLst>
        <pc:spChg chg="add del mod">
          <ac:chgData name="li bo" userId="86e360d6c7446f46" providerId="LiveId" clId="{74A0F51E-455B-8F49-A505-BEF31E2963EF}" dt="2023-02-12T15:31:29.606" v="27082"/>
          <ac:spMkLst>
            <pc:docMk/>
            <pc:sldMk cId="1690186442" sldId="275"/>
            <ac:spMk id="2" creationId="{2F523D6C-6761-481C-9108-9877B47ED823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690186442" sldId="275"/>
            <ac:spMk id="2" creationId="{D3A971CB-FAB2-1E19-9331-7ACC71BD2F64}"/>
          </ac:spMkLst>
        </pc:spChg>
        <pc:spChg chg="add del">
          <ac:chgData name="li bo" userId="86e360d6c7446f46" providerId="LiveId" clId="{74A0F51E-455B-8F49-A505-BEF31E2963EF}" dt="2023-02-20T07:19:30.783" v="35530" actId="22"/>
          <ac:spMkLst>
            <pc:docMk/>
            <pc:sldMk cId="1690186442" sldId="275"/>
            <ac:spMk id="5" creationId="{282DE29C-808A-B677-D565-1A2F72404497}"/>
          </ac:spMkLst>
        </pc:spChg>
        <pc:spChg chg="del">
          <ac:chgData name="li bo" userId="86e360d6c7446f46" providerId="LiveId" clId="{74A0F51E-455B-8F49-A505-BEF31E2963EF}" dt="2023-02-12T15:58:04.180" v="27151" actId="478"/>
          <ac:spMkLst>
            <pc:docMk/>
            <pc:sldMk cId="1690186442" sldId="275"/>
            <ac:spMk id="5" creationId="{6DD569E9-7CC5-4B83-9D8E-10DF4D3F4358}"/>
          </ac:spMkLst>
        </pc:spChg>
        <pc:spChg chg="add mod">
          <ac:chgData name="li bo" userId="86e360d6c7446f46" providerId="LiveId" clId="{74A0F51E-455B-8F49-A505-BEF31E2963EF}" dt="2023-02-12T15:37:22.595" v="27140" actId="20577"/>
          <ac:spMkLst>
            <pc:docMk/>
            <pc:sldMk cId="1690186442" sldId="275"/>
            <ac:spMk id="6" creationId="{B1C75685-30CD-3EBB-0187-2C8009AB01B5}"/>
          </ac:spMkLst>
        </pc:spChg>
        <pc:spChg chg="add mod">
          <ac:chgData name="li bo" userId="86e360d6c7446f46" providerId="LiveId" clId="{74A0F51E-455B-8F49-A505-BEF31E2963EF}" dt="2023-02-20T08:26:42.710" v="35704" actId="20577"/>
          <ac:spMkLst>
            <pc:docMk/>
            <pc:sldMk cId="1690186442" sldId="275"/>
            <ac:spMk id="7" creationId="{CD47CFB0-0900-5295-C8EB-CD523079FCFF}"/>
          </ac:spMkLst>
        </pc:spChg>
        <pc:spChg chg="add mod">
          <ac:chgData name="li bo" userId="86e360d6c7446f46" providerId="LiveId" clId="{74A0F51E-455B-8F49-A505-BEF31E2963EF}" dt="2023-02-12T16:25:03.075" v="28116" actId="14100"/>
          <ac:spMkLst>
            <pc:docMk/>
            <pc:sldMk cId="1690186442" sldId="275"/>
            <ac:spMk id="10" creationId="{40B93871-61EF-84EB-798D-74027FA3CF15}"/>
          </ac:spMkLst>
        </pc:spChg>
        <pc:picChg chg="mod modCrop">
          <ac:chgData name="li bo" userId="86e360d6c7446f46" providerId="LiveId" clId="{74A0F51E-455B-8F49-A505-BEF31E2963EF}" dt="2023-02-12T16:24:42.081" v="28105" actId="1076"/>
          <ac:picMkLst>
            <pc:docMk/>
            <pc:sldMk cId="1690186442" sldId="275"/>
            <ac:picMk id="3" creationId="{C0BD9AB7-563F-4CC8-8B2D-420F2FAA2441}"/>
          </ac:picMkLst>
        </pc:picChg>
        <pc:picChg chg="del mod">
          <ac:chgData name="li bo" userId="86e360d6c7446f46" providerId="LiveId" clId="{74A0F51E-455B-8F49-A505-BEF31E2963EF}" dt="2023-02-12T16:21:07.528" v="27982" actId="478"/>
          <ac:picMkLst>
            <pc:docMk/>
            <pc:sldMk cId="1690186442" sldId="275"/>
            <ac:picMk id="4" creationId="{2FFAE82D-70FE-4275-9748-8F37BB4697D5}"/>
          </ac:picMkLst>
        </pc:picChg>
        <pc:picChg chg="add mod modCrop">
          <ac:chgData name="li bo" userId="86e360d6c7446f46" providerId="LiveId" clId="{74A0F51E-455B-8F49-A505-BEF31E2963EF}" dt="2023-02-12T16:24:44.117" v="28108" actId="1037"/>
          <ac:picMkLst>
            <pc:docMk/>
            <pc:sldMk cId="1690186442" sldId="275"/>
            <ac:picMk id="8" creationId="{F1F48A0B-9A77-5831-57D6-3297FB4E687B}"/>
          </ac:picMkLst>
        </pc:picChg>
      </pc:sldChg>
      <pc:sldChg chg="addSp delSp modSp mod delAnim modAnim modNotesTx">
        <pc:chgData name="li bo" userId="86e360d6c7446f46" providerId="LiveId" clId="{74A0F51E-455B-8F49-A505-BEF31E2963EF}" dt="2023-02-19T02:36:50.679" v="35079"/>
        <pc:sldMkLst>
          <pc:docMk/>
          <pc:sldMk cId="32165361" sldId="276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32165361" sldId="276"/>
            <ac:spMk id="2" creationId="{5043DC16-909F-E232-E75A-A2ADE2DA791B}"/>
          </ac:spMkLst>
        </pc:spChg>
        <pc:spChg chg="del mod">
          <ac:chgData name="li bo" userId="86e360d6c7446f46" providerId="LiveId" clId="{74A0F51E-455B-8F49-A505-BEF31E2963EF}" dt="2023-02-12T14:38:14.502" v="25747" actId="478"/>
          <ac:spMkLst>
            <pc:docMk/>
            <pc:sldMk cId="32165361" sldId="276"/>
            <ac:spMk id="2" creationId="{E8F77346-45C2-4245-987F-819AC6DD9DD5}"/>
          </ac:spMkLst>
        </pc:spChg>
        <pc:spChg chg="del">
          <ac:chgData name="li bo" userId="86e360d6c7446f46" providerId="LiveId" clId="{74A0F51E-455B-8F49-A505-BEF31E2963EF}" dt="2023-02-12T09:52:36.496" v="24560" actId="478"/>
          <ac:spMkLst>
            <pc:docMk/>
            <pc:sldMk cId="32165361" sldId="276"/>
            <ac:spMk id="4" creationId="{8E44F555-FDC1-4A57-9FE0-F934F0C723DF}"/>
          </ac:spMkLst>
        </pc:spChg>
        <pc:spChg chg="del mod">
          <ac:chgData name="li bo" userId="86e360d6c7446f46" providerId="LiveId" clId="{74A0F51E-455B-8F49-A505-BEF31E2963EF}" dt="2023-02-12T14:38:11.410" v="25746" actId="478"/>
          <ac:spMkLst>
            <pc:docMk/>
            <pc:sldMk cId="32165361" sldId="276"/>
            <ac:spMk id="7" creationId="{6553B998-4F78-4FE2-A9DB-B45B5AD28772}"/>
          </ac:spMkLst>
        </pc:spChg>
        <pc:spChg chg="add mod">
          <ac:chgData name="li bo" userId="86e360d6c7446f46" providerId="LiveId" clId="{74A0F51E-455B-8F49-A505-BEF31E2963EF}" dt="2023-02-12T14:38:49.194" v="25752"/>
          <ac:spMkLst>
            <pc:docMk/>
            <pc:sldMk cId="32165361" sldId="276"/>
            <ac:spMk id="14" creationId="{7F577EBD-8F4A-ED9A-7FB5-41FAFD60B283}"/>
          </ac:spMkLst>
        </pc:spChg>
        <pc:spChg chg="add mod">
          <ac:chgData name="li bo" userId="86e360d6c7446f46" providerId="LiveId" clId="{74A0F51E-455B-8F49-A505-BEF31E2963EF}" dt="2023-02-12T14:58:55.694" v="26311" actId="207"/>
          <ac:spMkLst>
            <pc:docMk/>
            <pc:sldMk cId="32165361" sldId="276"/>
            <ac:spMk id="15" creationId="{93679E80-A271-EDC5-A188-5FE83653D189}"/>
          </ac:spMkLst>
        </pc:spChg>
        <pc:spChg chg="mod">
          <ac:chgData name="li bo" userId="86e360d6c7446f46" providerId="LiveId" clId="{74A0F51E-455B-8F49-A505-BEF31E2963EF}" dt="2023-02-12T14:49:25.642" v="26037"/>
          <ac:spMkLst>
            <pc:docMk/>
            <pc:sldMk cId="32165361" sldId="276"/>
            <ac:spMk id="18" creationId="{86A06906-0DB4-8A58-5495-B0184808B2BE}"/>
          </ac:spMkLst>
        </pc:spChg>
        <pc:spChg chg="mod">
          <ac:chgData name="li bo" userId="86e360d6c7446f46" providerId="LiveId" clId="{74A0F51E-455B-8F49-A505-BEF31E2963EF}" dt="2023-02-12T14:49:25.642" v="26037"/>
          <ac:spMkLst>
            <pc:docMk/>
            <pc:sldMk cId="32165361" sldId="276"/>
            <ac:spMk id="19" creationId="{74EBFF26-30B1-F453-A0B3-A6994F274ABE}"/>
          </ac:spMkLst>
        </pc:spChg>
        <pc:spChg chg="mod">
          <ac:chgData name="li bo" userId="86e360d6c7446f46" providerId="LiveId" clId="{74A0F51E-455B-8F49-A505-BEF31E2963EF}" dt="2023-02-12T14:49:25.642" v="26037"/>
          <ac:spMkLst>
            <pc:docMk/>
            <pc:sldMk cId="32165361" sldId="276"/>
            <ac:spMk id="20" creationId="{0A15BE3F-64F4-DADC-8C7C-32C5CC19FBC9}"/>
          </ac:spMkLst>
        </pc:spChg>
        <pc:spChg chg="mod">
          <ac:chgData name="li bo" userId="86e360d6c7446f46" providerId="LiveId" clId="{74A0F51E-455B-8F49-A505-BEF31E2963EF}" dt="2023-02-12T14:57:39.449" v="26266"/>
          <ac:spMkLst>
            <pc:docMk/>
            <pc:sldMk cId="32165361" sldId="276"/>
            <ac:spMk id="24" creationId="{A7E46846-3227-20EA-B71A-D2C737DE2064}"/>
          </ac:spMkLst>
        </pc:spChg>
        <pc:spChg chg="mod">
          <ac:chgData name="li bo" userId="86e360d6c7446f46" providerId="LiveId" clId="{74A0F51E-455B-8F49-A505-BEF31E2963EF}" dt="2023-02-12T14:57:39.449" v="26266"/>
          <ac:spMkLst>
            <pc:docMk/>
            <pc:sldMk cId="32165361" sldId="276"/>
            <ac:spMk id="25" creationId="{6FA20790-E321-FA3D-6413-3EE7B73EC14B}"/>
          </ac:spMkLst>
        </pc:spChg>
        <pc:spChg chg="mod">
          <ac:chgData name="li bo" userId="86e360d6c7446f46" providerId="LiveId" clId="{74A0F51E-455B-8F49-A505-BEF31E2963EF}" dt="2023-02-12T14:57:39.449" v="26266"/>
          <ac:spMkLst>
            <pc:docMk/>
            <pc:sldMk cId="32165361" sldId="276"/>
            <ac:spMk id="26" creationId="{9AAD0216-CEC4-93FD-31C7-FCE6382770F6}"/>
          </ac:spMkLst>
        </pc:spChg>
        <pc:spChg chg="add mod">
          <ac:chgData name="li bo" userId="86e360d6c7446f46" providerId="LiveId" clId="{74A0F51E-455B-8F49-A505-BEF31E2963EF}" dt="2023-02-12T15:18:25.082" v="26371" actId="1076"/>
          <ac:spMkLst>
            <pc:docMk/>
            <pc:sldMk cId="32165361" sldId="276"/>
            <ac:spMk id="28" creationId="{DB797651-60A5-D0D3-9C00-B529DFBD39B2}"/>
          </ac:spMkLst>
        </pc:spChg>
        <pc:grpChg chg="add del mod">
          <ac:chgData name="li bo" userId="86e360d6c7446f46" providerId="LiveId" clId="{74A0F51E-455B-8F49-A505-BEF31E2963EF}" dt="2023-02-12T10:24:53.577" v="24662" actId="21"/>
          <ac:grpSpMkLst>
            <pc:docMk/>
            <pc:sldMk cId="32165361" sldId="276"/>
            <ac:grpSpMk id="8" creationId="{66F62437-C50C-781F-CAD0-2A6C93914CF1}"/>
          </ac:grpSpMkLst>
        </pc:grpChg>
        <pc:grpChg chg="add mod">
          <ac:chgData name="li bo" userId="86e360d6c7446f46" providerId="LiveId" clId="{74A0F51E-455B-8F49-A505-BEF31E2963EF}" dt="2023-02-12T14:56:33.976" v="26227" actId="1076"/>
          <ac:grpSpMkLst>
            <pc:docMk/>
            <pc:sldMk cId="32165361" sldId="276"/>
            <ac:grpSpMk id="11" creationId="{18A0BED0-C776-3297-B0E2-9F39A3D56911}"/>
          </ac:grpSpMkLst>
        </pc:grpChg>
        <pc:grpChg chg="add del mod">
          <ac:chgData name="li bo" userId="86e360d6c7446f46" providerId="LiveId" clId="{74A0F51E-455B-8F49-A505-BEF31E2963EF}" dt="2023-02-12T14:50:42.793" v="26051" actId="478"/>
          <ac:grpSpMkLst>
            <pc:docMk/>
            <pc:sldMk cId="32165361" sldId="276"/>
            <ac:grpSpMk id="16" creationId="{02B22063-451D-F0B8-147D-F2C8A85F27D3}"/>
          </ac:grpSpMkLst>
        </pc:grpChg>
        <pc:grpChg chg="add mod">
          <ac:chgData name="li bo" userId="86e360d6c7446f46" providerId="LiveId" clId="{74A0F51E-455B-8F49-A505-BEF31E2963EF}" dt="2023-02-12T15:18:26.840" v="26372" actId="1076"/>
          <ac:grpSpMkLst>
            <pc:docMk/>
            <pc:sldMk cId="32165361" sldId="276"/>
            <ac:grpSpMk id="22" creationId="{6620C4B8-BF9D-CEB1-9054-291A4AAD4ACB}"/>
          </ac:grpSpMkLst>
        </pc:grpChg>
        <pc:picChg chg="del mod">
          <ac:chgData name="li bo" userId="86e360d6c7446f46" providerId="LiveId" clId="{74A0F51E-455B-8F49-A505-BEF31E2963EF}" dt="2023-02-12T14:38:05.774" v="25744" actId="478"/>
          <ac:picMkLst>
            <pc:docMk/>
            <pc:sldMk cId="32165361" sldId="276"/>
            <ac:picMk id="3" creationId="{DD185F98-3EE6-43F5-A530-7B3CEC69CCF2}"/>
          </ac:picMkLst>
        </pc:picChg>
        <pc:picChg chg="del mod">
          <ac:chgData name="li bo" userId="86e360d6c7446f46" providerId="LiveId" clId="{74A0F51E-455B-8F49-A505-BEF31E2963EF}" dt="2023-02-12T14:38:08.939" v="25745" actId="478"/>
          <ac:picMkLst>
            <pc:docMk/>
            <pc:sldMk cId="32165361" sldId="276"/>
            <ac:picMk id="5" creationId="{F643C4FC-DE94-4B7D-B297-80C2C4369BFA}"/>
          </ac:picMkLst>
        </pc:picChg>
        <pc:picChg chg="del mod">
          <ac:chgData name="li bo" userId="86e360d6c7446f46" providerId="LiveId" clId="{74A0F51E-455B-8F49-A505-BEF31E2963EF}" dt="2023-02-12T14:38:08.939" v="25745" actId="478"/>
          <ac:picMkLst>
            <pc:docMk/>
            <pc:sldMk cId="32165361" sldId="276"/>
            <ac:picMk id="6" creationId="{E8E7B170-A237-4DE6-8142-ADE610611CB6}"/>
          </ac:picMkLst>
        </pc:picChg>
        <pc:picChg chg="mod">
          <ac:chgData name="li bo" userId="86e360d6c7446f46" providerId="LiveId" clId="{74A0F51E-455B-8F49-A505-BEF31E2963EF}" dt="2023-02-12T10:21:12.992" v="24561"/>
          <ac:picMkLst>
            <pc:docMk/>
            <pc:sldMk cId="32165361" sldId="276"/>
            <ac:picMk id="9" creationId="{EFDCF6A5-3830-8111-B213-25FE2728B71D}"/>
          </ac:picMkLst>
        </pc:picChg>
        <pc:picChg chg="mod">
          <ac:chgData name="li bo" userId="86e360d6c7446f46" providerId="LiveId" clId="{74A0F51E-455B-8F49-A505-BEF31E2963EF}" dt="2023-02-12T10:21:12.992" v="24561"/>
          <ac:picMkLst>
            <pc:docMk/>
            <pc:sldMk cId="32165361" sldId="276"/>
            <ac:picMk id="10" creationId="{ECC98B43-0669-6A8C-5FB8-4462403D54C2}"/>
          </ac:picMkLst>
        </pc:picChg>
        <pc:picChg chg="mod">
          <ac:chgData name="li bo" userId="86e360d6c7446f46" providerId="LiveId" clId="{74A0F51E-455B-8F49-A505-BEF31E2963EF}" dt="2023-02-12T13:47:21.383" v="25687"/>
          <ac:picMkLst>
            <pc:docMk/>
            <pc:sldMk cId="32165361" sldId="276"/>
            <ac:picMk id="12" creationId="{6F0F1F47-3120-CAFD-6C3C-CC45EDC313E0}"/>
          </ac:picMkLst>
        </pc:picChg>
        <pc:picChg chg="mod">
          <ac:chgData name="li bo" userId="86e360d6c7446f46" providerId="LiveId" clId="{74A0F51E-455B-8F49-A505-BEF31E2963EF}" dt="2023-02-12T13:47:21.383" v="25687"/>
          <ac:picMkLst>
            <pc:docMk/>
            <pc:sldMk cId="32165361" sldId="276"/>
            <ac:picMk id="13" creationId="{2DF1FDB9-8443-B560-59C6-10319A0C64BF}"/>
          </ac:picMkLst>
        </pc:picChg>
        <pc:picChg chg="mod">
          <ac:chgData name="li bo" userId="86e360d6c7446f46" providerId="LiveId" clId="{74A0F51E-455B-8F49-A505-BEF31E2963EF}" dt="2023-02-12T14:49:25.642" v="26037"/>
          <ac:picMkLst>
            <pc:docMk/>
            <pc:sldMk cId="32165361" sldId="276"/>
            <ac:picMk id="17" creationId="{45C526D0-2D2A-005D-25F5-A00B0EC78E51}"/>
          </ac:picMkLst>
        </pc:picChg>
        <pc:picChg chg="add mod">
          <ac:chgData name="li bo" userId="86e360d6c7446f46" providerId="LiveId" clId="{74A0F51E-455B-8F49-A505-BEF31E2963EF}" dt="2023-02-12T14:58:23.436" v="26309" actId="1076"/>
          <ac:picMkLst>
            <pc:docMk/>
            <pc:sldMk cId="32165361" sldId="276"/>
            <ac:picMk id="21" creationId="{076DCB8E-F33E-B345-1985-5B67AC1BF3F6}"/>
          </ac:picMkLst>
        </pc:picChg>
        <pc:picChg chg="mod">
          <ac:chgData name="li bo" userId="86e360d6c7446f46" providerId="LiveId" clId="{74A0F51E-455B-8F49-A505-BEF31E2963EF}" dt="2023-02-12T14:57:39.449" v="26266"/>
          <ac:picMkLst>
            <pc:docMk/>
            <pc:sldMk cId="32165361" sldId="276"/>
            <ac:picMk id="23" creationId="{F3F15614-C4C6-C15E-879C-D576D277AF75}"/>
          </ac:picMkLst>
        </pc:picChg>
      </pc:sldChg>
      <pc:sldChg chg="addSp delSp modSp mod delAnim modAnim">
        <pc:chgData name="li bo" userId="86e360d6c7446f46" providerId="LiveId" clId="{74A0F51E-455B-8F49-A505-BEF31E2963EF}" dt="2023-02-19T02:36:50.679" v="35079"/>
        <pc:sldMkLst>
          <pc:docMk/>
          <pc:sldMk cId="4034964863" sldId="287"/>
        </pc:sldMkLst>
        <pc:spChg chg="del mod">
          <ac:chgData name="li bo" userId="86e360d6c7446f46" providerId="LiveId" clId="{74A0F51E-455B-8F49-A505-BEF31E2963EF}" dt="2023-02-12T05:32:44.066" v="22100" actId="478"/>
          <ac:spMkLst>
            <pc:docMk/>
            <pc:sldMk cId="4034964863" sldId="287"/>
            <ac:spMk id="2" creationId="{26D2DD16-C320-4D4B-BEB1-095099BF85F4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4034964863" sldId="287"/>
            <ac:spMk id="2" creationId="{A49AA25F-60C8-AEA6-0040-08185A933ABC}"/>
          </ac:spMkLst>
        </pc:spChg>
        <pc:spChg chg="del">
          <ac:chgData name="li bo" userId="86e360d6c7446f46" providerId="LiveId" clId="{74A0F51E-455B-8F49-A505-BEF31E2963EF}" dt="2023-02-12T04:55:29.128" v="20545" actId="478"/>
          <ac:spMkLst>
            <pc:docMk/>
            <pc:sldMk cId="4034964863" sldId="287"/>
            <ac:spMk id="3" creationId="{BBAE39C2-AD74-41C9-B3C5-283549AC7E58}"/>
          </ac:spMkLst>
        </pc:spChg>
        <pc:spChg chg="del mod">
          <ac:chgData name="li bo" userId="86e360d6c7446f46" providerId="LiveId" clId="{74A0F51E-455B-8F49-A505-BEF31E2963EF}" dt="2023-02-12T05:32:12.586" v="22092" actId="478"/>
          <ac:spMkLst>
            <pc:docMk/>
            <pc:sldMk cId="4034964863" sldId="287"/>
            <ac:spMk id="4" creationId="{74335800-3F0D-48E2-B9CD-BFB76A07073C}"/>
          </ac:spMkLst>
        </pc:spChg>
        <pc:spChg chg="add del mod">
          <ac:chgData name="li bo" userId="86e360d6c7446f46" providerId="LiveId" clId="{74A0F51E-455B-8F49-A505-BEF31E2963EF}" dt="2023-02-12T05:04:13.505" v="20548"/>
          <ac:spMkLst>
            <pc:docMk/>
            <pc:sldMk cId="4034964863" sldId="287"/>
            <ac:spMk id="5" creationId="{8ABFC2E8-6D04-8990-5559-EB57ADC350B3}"/>
          </ac:spMkLst>
        </pc:spChg>
        <pc:spChg chg="add mod">
          <ac:chgData name="li bo" userId="86e360d6c7446f46" providerId="LiveId" clId="{74A0F51E-455B-8F49-A505-BEF31E2963EF}" dt="2023-02-12T09:40:24.615" v="24559" actId="20577"/>
          <ac:spMkLst>
            <pc:docMk/>
            <pc:sldMk cId="4034964863" sldId="287"/>
            <ac:spMk id="6" creationId="{DED20056-A914-0C0F-EFB6-28645C51FB75}"/>
          </ac:spMkLst>
        </pc:spChg>
        <pc:spChg chg="add del mod">
          <ac:chgData name="li bo" userId="86e360d6c7446f46" providerId="LiveId" clId="{74A0F51E-455B-8F49-A505-BEF31E2963EF}" dt="2023-02-12T05:32:14.193" v="22093" actId="478"/>
          <ac:spMkLst>
            <pc:docMk/>
            <pc:sldMk cId="4034964863" sldId="287"/>
            <ac:spMk id="8" creationId="{7514D199-16EC-E6D2-5D0B-A658E2DA4508}"/>
          </ac:spMkLst>
        </pc:spChg>
        <pc:spChg chg="add del mod">
          <ac:chgData name="li bo" userId="86e360d6c7446f46" providerId="LiveId" clId="{74A0F51E-455B-8F49-A505-BEF31E2963EF}" dt="2023-02-12T08:09:20.696" v="22394" actId="478"/>
          <ac:spMkLst>
            <pc:docMk/>
            <pc:sldMk cId="4034964863" sldId="287"/>
            <ac:spMk id="11" creationId="{CB845FF3-7AE3-3F85-AA4B-2CA9F25B3FB9}"/>
          </ac:spMkLst>
        </pc:spChg>
        <pc:spChg chg="add del mod">
          <ac:chgData name="li bo" userId="86e360d6c7446f46" providerId="LiveId" clId="{74A0F51E-455B-8F49-A505-BEF31E2963EF}" dt="2023-02-12T08:27:51.249" v="22887" actId="478"/>
          <ac:spMkLst>
            <pc:docMk/>
            <pc:sldMk cId="4034964863" sldId="287"/>
            <ac:spMk id="12" creationId="{3BE07792-FA9F-F228-E4B0-68A4B3B41891}"/>
          </ac:spMkLst>
        </pc:spChg>
        <pc:spChg chg="del mod">
          <ac:chgData name="li bo" userId="86e360d6c7446f46" providerId="LiveId" clId="{74A0F51E-455B-8F49-A505-BEF31E2963EF}" dt="2023-02-12T05:32:44.066" v="22100" actId="478"/>
          <ac:spMkLst>
            <pc:docMk/>
            <pc:sldMk cId="4034964863" sldId="287"/>
            <ac:spMk id="13" creationId="{E634A763-4440-43D1-A619-495D9095184C}"/>
          </ac:spMkLst>
        </pc:spChg>
        <pc:spChg chg="del mod">
          <ac:chgData name="li bo" userId="86e360d6c7446f46" providerId="LiveId" clId="{74A0F51E-455B-8F49-A505-BEF31E2963EF}" dt="2023-02-12T05:32:44.066" v="22100" actId="478"/>
          <ac:spMkLst>
            <pc:docMk/>
            <pc:sldMk cId="4034964863" sldId="287"/>
            <ac:spMk id="14" creationId="{CDE4B0C9-86D4-4EB0-8B41-B00054248AC7}"/>
          </ac:spMkLst>
        </pc:spChg>
        <pc:spChg chg="add del mod">
          <ac:chgData name="li bo" userId="86e360d6c7446f46" providerId="LiveId" clId="{74A0F51E-455B-8F49-A505-BEF31E2963EF}" dt="2023-02-12T08:09:25.444" v="22397" actId="478"/>
          <ac:spMkLst>
            <pc:docMk/>
            <pc:sldMk cId="4034964863" sldId="287"/>
            <ac:spMk id="16" creationId="{1431B017-46A7-7B9F-93D7-A81AA4A8C72C}"/>
          </ac:spMkLst>
        </pc:spChg>
        <pc:spChg chg="add del mod">
          <ac:chgData name="li bo" userId="86e360d6c7446f46" providerId="LiveId" clId="{74A0F51E-455B-8F49-A505-BEF31E2963EF}" dt="2023-02-12T08:09:21.558" v="22395" actId="478"/>
          <ac:spMkLst>
            <pc:docMk/>
            <pc:sldMk cId="4034964863" sldId="287"/>
            <ac:spMk id="18" creationId="{C7B6B2CB-9F18-46D9-8E78-2F67D5E961E7}"/>
          </ac:spMkLst>
        </pc:spChg>
        <pc:spChg chg="add del mod">
          <ac:chgData name="li bo" userId="86e360d6c7446f46" providerId="LiveId" clId="{74A0F51E-455B-8F49-A505-BEF31E2963EF}" dt="2023-02-12T08:09:22.958" v="22396" actId="478"/>
          <ac:spMkLst>
            <pc:docMk/>
            <pc:sldMk cId="4034964863" sldId="287"/>
            <ac:spMk id="19" creationId="{07928EB8-B29C-0F26-4EF4-A9CA077B341C}"/>
          </ac:spMkLst>
        </pc:spChg>
        <pc:spChg chg="add mod">
          <ac:chgData name="li bo" userId="86e360d6c7446f46" providerId="LiveId" clId="{74A0F51E-455B-8F49-A505-BEF31E2963EF}" dt="2023-02-12T10:21:43.702" v="24567" actId="1076"/>
          <ac:spMkLst>
            <pc:docMk/>
            <pc:sldMk cId="4034964863" sldId="287"/>
            <ac:spMk id="20" creationId="{1091D438-50BC-DF93-E1B6-EF4481059D0E}"/>
          </ac:spMkLst>
        </pc:spChg>
        <pc:picChg chg="add del mod">
          <ac:chgData name="li bo" userId="86e360d6c7446f46" providerId="LiveId" clId="{74A0F51E-455B-8F49-A505-BEF31E2963EF}" dt="2023-02-12T08:09:19.188" v="22393" actId="478"/>
          <ac:picMkLst>
            <pc:docMk/>
            <pc:sldMk cId="4034964863" sldId="287"/>
            <ac:picMk id="9" creationId="{0B4B823F-5813-B282-0C01-40A71CCF2997}"/>
          </ac:picMkLst>
        </pc:picChg>
        <pc:picChg chg="del mod">
          <ac:chgData name="li bo" userId="86e360d6c7446f46" providerId="LiveId" clId="{74A0F51E-455B-8F49-A505-BEF31E2963EF}" dt="2023-02-12T05:32:44.066" v="22100" actId="478"/>
          <ac:picMkLst>
            <pc:docMk/>
            <pc:sldMk cId="4034964863" sldId="287"/>
            <ac:picMk id="10" creationId="{892A81EF-D571-441F-B57C-CD07E51CF38B}"/>
          </ac:picMkLst>
        </pc:picChg>
        <pc:picChg chg="mod">
          <ac:chgData name="li bo" userId="86e360d6c7446f46" providerId="LiveId" clId="{74A0F51E-455B-8F49-A505-BEF31E2963EF}" dt="2023-02-12T10:21:46.813" v="24570" actId="1076"/>
          <ac:picMkLst>
            <pc:docMk/>
            <pc:sldMk cId="4034964863" sldId="287"/>
            <ac:picMk id="15" creationId="{A0052C36-68B8-466B-8E33-DD5E40D9209F}"/>
          </ac:picMkLst>
        </pc:picChg>
        <pc:picChg chg="add del mod">
          <ac:chgData name="li bo" userId="86e360d6c7446f46" providerId="LiveId" clId="{74A0F51E-455B-8F49-A505-BEF31E2963EF}" dt="2023-02-12T08:09:25.444" v="22397" actId="478"/>
          <ac:picMkLst>
            <pc:docMk/>
            <pc:sldMk cId="4034964863" sldId="287"/>
            <ac:picMk id="17" creationId="{81F584FC-6AC1-A6D1-D2D0-232F3467709B}"/>
          </ac:picMkLst>
        </pc:picChg>
        <pc:picChg chg="mod">
          <ac:chgData name="li bo" userId="86e360d6c7446f46" providerId="LiveId" clId="{74A0F51E-455B-8F49-A505-BEF31E2963EF}" dt="2023-02-12T10:21:49.803" v="24572" actId="1076"/>
          <ac:picMkLst>
            <pc:docMk/>
            <pc:sldMk cId="4034964863" sldId="287"/>
            <ac:picMk id="1026" creationId="{59ED7B53-0229-40CD-BA16-BD1A60E8B5FA}"/>
          </ac:picMkLst>
        </pc:picChg>
        <pc:picChg chg="del mod">
          <ac:chgData name="li bo" userId="86e360d6c7446f46" providerId="LiveId" clId="{74A0F51E-455B-8F49-A505-BEF31E2963EF}" dt="2023-02-12T05:32:44.066" v="22100" actId="478"/>
          <ac:picMkLst>
            <pc:docMk/>
            <pc:sldMk cId="4034964863" sldId="287"/>
            <ac:picMk id="1028" creationId="{7044FA94-CB2E-4635-9DE1-10BC96F4FAAD}"/>
          </ac:picMkLst>
        </pc:picChg>
      </pc:sldChg>
      <pc:sldChg chg="addSp delSp modSp mod delAnim modAnim">
        <pc:chgData name="li bo" userId="86e360d6c7446f46" providerId="LiveId" clId="{74A0F51E-455B-8F49-A505-BEF31E2963EF}" dt="2023-02-19T02:36:50.679" v="35079"/>
        <pc:sldMkLst>
          <pc:docMk/>
          <pc:sldMk cId="1745729084" sldId="288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1745729084" sldId="288"/>
            <ac:spMk id="2" creationId="{F10B1B8B-4FE2-18B5-B5BE-759A08102D08}"/>
          </ac:spMkLst>
        </pc:spChg>
        <pc:spChg chg="add del mod">
          <ac:chgData name="li bo" userId="86e360d6c7446f46" providerId="LiveId" clId="{74A0F51E-455B-8F49-A505-BEF31E2963EF}" dt="2023-02-13T05:38:49.411" v="31506" actId="478"/>
          <ac:spMkLst>
            <pc:docMk/>
            <pc:sldMk cId="1745729084" sldId="288"/>
            <ac:spMk id="3" creationId="{A4244ECA-9C37-330D-836B-733568CD4F21}"/>
          </ac:spMkLst>
        </pc:spChg>
        <pc:spChg chg="del">
          <ac:chgData name="li bo" userId="86e360d6c7446f46" providerId="LiveId" clId="{74A0F51E-455B-8F49-A505-BEF31E2963EF}" dt="2023-02-13T05:38:46.633" v="31505" actId="478"/>
          <ac:spMkLst>
            <pc:docMk/>
            <pc:sldMk cId="1745729084" sldId="288"/>
            <ac:spMk id="4" creationId="{E5B3BE3F-4222-4F7E-A268-A5C4A2EC201D}"/>
          </ac:spMkLst>
        </pc:spChg>
        <pc:spChg chg="add mod">
          <ac:chgData name="li bo" userId="86e360d6c7446f46" providerId="LiveId" clId="{74A0F51E-455B-8F49-A505-BEF31E2963EF}" dt="2023-02-13T05:38:49.787" v="31507"/>
          <ac:spMkLst>
            <pc:docMk/>
            <pc:sldMk cId="1745729084" sldId="288"/>
            <ac:spMk id="7" creationId="{AA5EF10F-FE53-B73C-C9CB-87EF96EF3E19}"/>
          </ac:spMkLst>
        </pc:spChg>
        <pc:spChg chg="add mod">
          <ac:chgData name="li bo" userId="86e360d6c7446f46" providerId="LiveId" clId="{74A0F51E-455B-8F49-A505-BEF31E2963EF}" dt="2023-02-19T02:33:25.995" v="35073" actId="15"/>
          <ac:spMkLst>
            <pc:docMk/>
            <pc:sldMk cId="1745729084" sldId="288"/>
            <ac:spMk id="9" creationId="{A3213307-B9D9-A189-D54D-06FF37440E58}"/>
          </ac:spMkLst>
        </pc:spChg>
        <pc:spChg chg="add del mod">
          <ac:chgData name="li bo" userId="86e360d6c7446f46" providerId="LiveId" clId="{74A0F51E-455B-8F49-A505-BEF31E2963EF}" dt="2023-02-13T08:43:45.356" v="34257" actId="478"/>
          <ac:spMkLst>
            <pc:docMk/>
            <pc:sldMk cId="1745729084" sldId="288"/>
            <ac:spMk id="11" creationId="{E93E7B3F-04E4-92C9-0FFC-AF6481981EC8}"/>
          </ac:spMkLst>
        </pc:spChg>
        <pc:spChg chg="add mod">
          <ac:chgData name="li bo" userId="86e360d6c7446f46" providerId="LiveId" clId="{74A0F51E-455B-8F49-A505-BEF31E2963EF}" dt="2023-02-13T08:49:29.844" v="34559" actId="1076"/>
          <ac:spMkLst>
            <pc:docMk/>
            <pc:sldMk cId="1745729084" sldId="288"/>
            <ac:spMk id="12" creationId="{787042B0-F4CB-E802-8677-88FCEF951805}"/>
          </ac:spMkLst>
        </pc:spChg>
        <pc:picChg chg="del mod">
          <ac:chgData name="li bo" userId="86e360d6c7446f46" providerId="LiveId" clId="{74A0F51E-455B-8F49-A505-BEF31E2963EF}" dt="2023-02-13T05:57:33.272" v="32096" actId="478"/>
          <ac:picMkLst>
            <pc:docMk/>
            <pc:sldMk cId="1745729084" sldId="288"/>
            <ac:picMk id="5" creationId="{A6404352-F517-4B07-8D8B-BBFC9EF1FDD3}"/>
          </ac:picMkLst>
        </pc:picChg>
        <pc:picChg chg="del mod">
          <ac:chgData name="li bo" userId="86e360d6c7446f46" providerId="LiveId" clId="{74A0F51E-455B-8F49-A505-BEF31E2963EF}" dt="2023-02-13T05:57:33.272" v="32096" actId="478"/>
          <ac:picMkLst>
            <pc:docMk/>
            <pc:sldMk cId="1745729084" sldId="288"/>
            <ac:picMk id="6" creationId="{974AC95C-302B-4889-86D8-62484AD62293}"/>
          </ac:picMkLst>
        </pc:picChg>
        <pc:picChg chg="mod">
          <ac:chgData name="li bo" userId="86e360d6c7446f46" providerId="LiveId" clId="{74A0F51E-455B-8F49-A505-BEF31E2963EF}" dt="2023-02-19T01:38:27.947" v="34668" actId="18331"/>
          <ac:picMkLst>
            <pc:docMk/>
            <pc:sldMk cId="1745729084" sldId="288"/>
            <ac:picMk id="8" creationId="{E583DFB8-5976-422E-8FDB-41CAD310F023}"/>
          </ac:picMkLst>
        </pc:picChg>
        <pc:picChg chg="mod">
          <ac:chgData name="li bo" userId="86e360d6c7446f46" providerId="LiveId" clId="{74A0F51E-455B-8F49-A505-BEF31E2963EF}" dt="2023-02-19T01:38:09.133" v="34667" actId="18331"/>
          <ac:picMkLst>
            <pc:docMk/>
            <pc:sldMk cId="1745729084" sldId="288"/>
            <ac:picMk id="10" creationId="{970C448C-F019-483C-8F78-1D6AD119D771}"/>
          </ac:picMkLst>
        </pc:picChg>
      </pc:sldChg>
      <pc:sldChg chg="addSp delSp modSp mod replTag modNotesTx">
        <pc:chgData name="li bo" userId="86e360d6c7446f46" providerId="LiveId" clId="{74A0F51E-455B-8F49-A505-BEF31E2963EF}" dt="2023-02-20T07:14:44.657" v="35528"/>
        <pc:sldMkLst>
          <pc:docMk/>
          <pc:sldMk cId="2783074459" sldId="292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2783074459" sldId="292"/>
            <ac:spMk id="2" creationId="{CFF52DC7-5A0D-8979-9AC7-2AF55EAD9A26}"/>
          </ac:spMkLst>
        </pc:spChg>
        <pc:spChg chg="add mod replST delST">
          <ac:chgData name="li bo" userId="86e360d6c7446f46" providerId="LiveId" clId="{74A0F51E-455B-8F49-A505-BEF31E2963EF}" dt="2023-02-19T06:04:42.744" v="35190"/>
          <ac:spMkLst>
            <pc:docMk/>
            <pc:sldMk cId="2783074459" sldId="292"/>
            <ac:spMk id="3" creationId="{AB59654B-A851-9B88-0013-46649A046550}"/>
          </ac:spMkLst>
        </pc:spChg>
        <pc:spChg chg="add mod replST delST">
          <ac:chgData name="li bo" userId="86e360d6c7446f46" providerId="LiveId" clId="{74A0F51E-455B-8F49-A505-BEF31E2963EF}" dt="2023-02-19T06:04:42.737" v="35171" actId="207"/>
          <ac:spMkLst>
            <pc:docMk/>
            <pc:sldMk cId="2783074459" sldId="292"/>
            <ac:spMk id="4" creationId="{4FFB5F1A-36A6-DCF3-D5BC-2F8208D9A1DE}"/>
          </ac:spMkLst>
        </pc:spChg>
        <pc:spChg chg="add del mod">
          <ac:chgData name="li bo" userId="86e360d6c7446f46" providerId="LiveId" clId="{74A0F51E-455B-8F49-A505-BEF31E2963EF}" dt="2023-02-09T06:26:17.561" v="2858"/>
          <ac:spMkLst>
            <pc:docMk/>
            <pc:sldMk cId="2783074459" sldId="292"/>
            <ac:spMk id="4" creationId="{BCA127E9-9374-5FA0-EF8C-4C2EA71BD296}"/>
          </ac:spMkLst>
        </pc:spChg>
        <pc:spChg chg="mod">
          <ac:chgData name="li bo" userId="86e360d6c7446f46" providerId="LiveId" clId="{74A0F51E-455B-8F49-A505-BEF31E2963EF}" dt="2023-02-19T06:05:56.206" v="35430" actId="1076"/>
          <ac:spMkLst>
            <pc:docMk/>
            <pc:sldMk cId="2783074459" sldId="292"/>
            <ac:spMk id="6" creationId="{CD001D86-DDFE-41C7-80A1-829E7203CDD3}"/>
          </ac:spMkLst>
        </pc:spChg>
        <pc:spChg chg="mod">
          <ac:chgData name="li bo" userId="86e360d6c7446f46" providerId="LiveId" clId="{74A0F51E-455B-8F49-A505-BEF31E2963EF}" dt="2023-02-19T06:04:42.746" v="35199" actId="1076"/>
          <ac:spMkLst>
            <pc:docMk/>
            <pc:sldMk cId="2783074459" sldId="292"/>
            <ac:spMk id="7" creationId="{1A8BB54B-D609-44C2-87D9-161C3B2A5323}"/>
          </ac:spMkLst>
        </pc:spChg>
        <pc:spChg chg="mod">
          <ac:chgData name="li bo" userId="86e360d6c7446f46" providerId="LiveId" clId="{74A0F51E-455B-8F49-A505-BEF31E2963EF}" dt="2023-02-19T06:04:42.746" v="35198" actId="1076"/>
          <ac:spMkLst>
            <pc:docMk/>
            <pc:sldMk cId="2783074459" sldId="292"/>
            <ac:spMk id="8" creationId="{A1136E94-FD12-493E-BFF8-A26B1A30B590}"/>
          </ac:spMkLst>
        </pc:spChg>
        <pc:spChg chg="mod">
          <ac:chgData name="li bo" userId="86e360d6c7446f46" providerId="LiveId" clId="{74A0F51E-455B-8F49-A505-BEF31E2963EF}" dt="2023-02-19T06:04:42.746" v="35197" actId="1076"/>
          <ac:spMkLst>
            <pc:docMk/>
            <pc:sldMk cId="2783074459" sldId="292"/>
            <ac:spMk id="9" creationId="{92BF27E0-A3EF-4FB3-8E20-5483CDECAB71}"/>
          </ac:spMkLst>
        </pc:spChg>
        <pc:spChg chg="mod">
          <ac:chgData name="li bo" userId="86e360d6c7446f46" providerId="LiveId" clId="{74A0F51E-455B-8F49-A505-BEF31E2963EF}" dt="2023-02-19T06:04:42.745" v="35196" actId="1076"/>
          <ac:spMkLst>
            <pc:docMk/>
            <pc:sldMk cId="2783074459" sldId="292"/>
            <ac:spMk id="10" creationId="{6657C30D-979C-4028-9CFA-E1C7F7619C38}"/>
          </ac:spMkLst>
        </pc:spChg>
        <pc:spChg chg="mod replST">
          <ac:chgData name="li bo" userId="86e360d6c7446f46" providerId="LiveId" clId="{74A0F51E-455B-8F49-A505-BEF31E2963EF}" dt="2023-02-20T07:14:44.652" v="35521" actId="20577"/>
          <ac:spMkLst>
            <pc:docMk/>
            <pc:sldMk cId="2783074459" sldId="292"/>
            <ac:spMk id="11" creationId="{8234A37E-A5A9-4824-B43D-B69C4B1AB231}"/>
          </ac:spMkLst>
        </pc:spChg>
        <pc:spChg chg="mod replST">
          <ac:chgData name="li bo" userId="86e360d6c7446f46" providerId="LiveId" clId="{74A0F51E-455B-8F49-A505-BEF31E2963EF}" dt="2023-02-20T07:14:44.654" v="35522" actId="20577"/>
          <ac:spMkLst>
            <pc:docMk/>
            <pc:sldMk cId="2783074459" sldId="292"/>
            <ac:spMk id="12" creationId="{657DB1B9-F8D0-4154-894A-742B7C153988}"/>
          </ac:spMkLst>
        </pc:spChg>
        <pc:spChg chg="mod replST">
          <ac:chgData name="li bo" userId="86e360d6c7446f46" providerId="LiveId" clId="{74A0F51E-455B-8F49-A505-BEF31E2963EF}" dt="2023-02-20T07:14:44.654" v="35523" actId="20577"/>
          <ac:spMkLst>
            <pc:docMk/>
            <pc:sldMk cId="2783074459" sldId="292"/>
            <ac:spMk id="13" creationId="{C20B5305-EC9E-4265-B1CD-79293B0A96DA}"/>
          </ac:spMkLst>
        </pc:spChg>
        <pc:spChg chg="mod replST">
          <ac:chgData name="li bo" userId="86e360d6c7446f46" providerId="LiveId" clId="{74A0F51E-455B-8F49-A505-BEF31E2963EF}" dt="2023-02-20T07:14:44.655" v="35524" actId="20577"/>
          <ac:spMkLst>
            <pc:docMk/>
            <pc:sldMk cId="2783074459" sldId="292"/>
            <ac:spMk id="14" creationId="{4D7651AC-356B-48FB-A2ED-18F648A8C2E4}"/>
          </ac:spMkLst>
        </pc:spChg>
        <pc:spChg chg="mod replST">
          <ac:chgData name="li bo" userId="86e360d6c7446f46" providerId="LiveId" clId="{74A0F51E-455B-8F49-A505-BEF31E2963EF}" dt="2023-02-19T06:05:04.453" v="35252"/>
          <ac:spMkLst>
            <pc:docMk/>
            <pc:sldMk cId="2783074459" sldId="292"/>
            <ac:spMk id="15" creationId="{D51E8C36-7095-47C3-A91C-CCB18A3EF57A}"/>
          </ac:spMkLst>
        </pc:spChg>
        <pc:spChg chg="mod topLvl">
          <ac:chgData name="li bo" userId="86e360d6c7446f46" providerId="LiveId" clId="{74A0F51E-455B-8F49-A505-BEF31E2963EF}" dt="2023-02-20T07:14:44.657" v="35527"/>
          <ac:spMkLst>
            <pc:docMk/>
            <pc:sldMk cId="2783074459" sldId="292"/>
            <ac:spMk id="16" creationId="{F504CA49-4DEC-408C-BE9E-8CC77BA0CDA9}"/>
          </ac:spMkLst>
        </pc:spChg>
        <pc:spChg chg="mod topLvl">
          <ac:chgData name="li bo" userId="86e360d6c7446f46" providerId="LiveId" clId="{74A0F51E-455B-8F49-A505-BEF31E2963EF}" dt="2023-02-20T07:14:44.656" v="35526"/>
          <ac:spMkLst>
            <pc:docMk/>
            <pc:sldMk cId="2783074459" sldId="292"/>
            <ac:spMk id="17" creationId="{B5095DA7-4724-4BD1-BFF9-B1BB9E7B50A6}"/>
          </ac:spMkLst>
        </pc:spChg>
        <pc:spChg chg="mod topLvl">
          <ac:chgData name="li bo" userId="86e360d6c7446f46" providerId="LiveId" clId="{74A0F51E-455B-8F49-A505-BEF31E2963EF}" dt="2023-02-20T07:14:44.656" v="35526"/>
          <ac:spMkLst>
            <pc:docMk/>
            <pc:sldMk cId="2783074459" sldId="292"/>
            <ac:spMk id="18" creationId="{C9BCD9EE-1E05-4D2D-9D25-EC8E75D6CD3A}"/>
          </ac:spMkLst>
        </pc:spChg>
        <pc:spChg chg="del mod">
          <ac:chgData name="li bo" userId="86e360d6c7446f46" providerId="LiveId" clId="{74A0F51E-455B-8F49-A505-BEF31E2963EF}" dt="2023-02-19T06:04:59.115" v="35211"/>
          <ac:spMkLst>
            <pc:docMk/>
            <pc:sldMk cId="2783074459" sldId="292"/>
            <ac:spMk id="19" creationId="{8A4667E7-F26F-4C40-81CF-75ABA6883C54}"/>
          </ac:spMkLst>
        </pc:spChg>
        <pc:spChg chg="add del mod">
          <ac:chgData name="li bo" userId="86e360d6c7446f46" providerId="LiveId" clId="{74A0F51E-455B-8F49-A505-BEF31E2963EF}" dt="2023-02-09T06:26:17.561" v="2858"/>
          <ac:spMkLst>
            <pc:docMk/>
            <pc:sldMk cId="2783074459" sldId="292"/>
            <ac:spMk id="21" creationId="{228D482C-2700-0946-6C41-465D65FB7B8A}"/>
          </ac:spMkLst>
        </pc:spChg>
        <pc:spChg chg="add del mod replST">
          <ac:chgData name="li bo" userId="86e360d6c7446f46" providerId="LiveId" clId="{74A0F51E-455B-8F49-A505-BEF31E2963EF}" dt="2023-02-19T06:05:04.455" v="35256"/>
          <ac:spMkLst>
            <pc:docMk/>
            <pc:sldMk cId="2783074459" sldId="292"/>
            <ac:spMk id="21" creationId="{B432BFAD-B764-CE0B-1669-8526B3C1A567}"/>
          </ac:spMkLst>
        </pc:spChg>
        <pc:spChg chg="add del mod replST">
          <ac:chgData name="li bo" userId="86e360d6c7446f46" providerId="LiveId" clId="{74A0F51E-455B-8F49-A505-BEF31E2963EF}" dt="2023-02-19T06:05:31.926" v="35355" actId="478"/>
          <ac:spMkLst>
            <pc:docMk/>
            <pc:sldMk cId="2783074459" sldId="292"/>
            <ac:spMk id="22" creationId="{521CC206-6638-D89F-C37D-FD6517DBD773}"/>
          </ac:spMkLst>
        </pc:spChg>
        <pc:spChg chg="add del mod">
          <ac:chgData name="li bo" userId="86e360d6c7446f46" providerId="LiveId" clId="{74A0F51E-455B-8F49-A505-BEF31E2963EF}" dt="2023-02-09T06:26:17.561" v="2858"/>
          <ac:spMkLst>
            <pc:docMk/>
            <pc:sldMk cId="2783074459" sldId="292"/>
            <ac:spMk id="22" creationId="{F0BB9F92-800C-3CE0-1EEA-29576A40B614}"/>
          </ac:spMkLst>
        </pc:spChg>
        <pc:spChg chg="add mod">
          <ac:chgData name="li bo" userId="86e360d6c7446f46" providerId="LiveId" clId="{74A0F51E-455B-8F49-A505-BEF31E2963EF}" dt="2023-02-09T06:29:08.507" v="3203"/>
          <ac:spMkLst>
            <pc:docMk/>
            <pc:sldMk cId="2783074459" sldId="292"/>
            <ac:spMk id="23" creationId="{6165A741-7903-1A24-17F9-8F4540449BCA}"/>
          </ac:spMkLst>
        </pc:spChg>
        <pc:spChg chg="add mod replST">
          <ac:chgData name="li bo" userId="86e360d6c7446f46" providerId="LiveId" clId="{74A0F51E-455B-8F49-A505-BEF31E2963EF}" dt="2023-02-20T07:14:44.656" v="35526"/>
          <ac:spMkLst>
            <pc:docMk/>
            <pc:sldMk cId="2783074459" sldId="292"/>
            <ac:spMk id="24" creationId="{BD056C5E-320D-8FE1-F3AD-AA83F085D8F5}"/>
          </ac:spMkLst>
        </pc:spChg>
        <pc:spChg chg="add del mod">
          <ac:chgData name="li bo" userId="86e360d6c7446f46" providerId="LiveId" clId="{74A0F51E-455B-8F49-A505-BEF31E2963EF}" dt="2023-02-19T06:05:13.321" v="35334" actId="478"/>
          <ac:spMkLst>
            <pc:docMk/>
            <pc:sldMk cId="2783074459" sldId="292"/>
            <ac:spMk id="26" creationId="{0B5B9FA4-F086-B47A-8563-FBBFCF611332}"/>
          </ac:spMkLst>
        </pc:spChg>
        <pc:spChg chg="add mod replST">
          <ac:chgData name="li bo" userId="86e360d6c7446f46" providerId="LiveId" clId="{74A0F51E-455B-8F49-A505-BEF31E2963EF}" dt="2023-02-19T06:05:51.917" v="35417" actId="20577"/>
          <ac:spMkLst>
            <pc:docMk/>
            <pc:sldMk cId="2783074459" sldId="292"/>
            <ac:spMk id="27" creationId="{39B1848D-264D-63BD-784C-00004D3E7D78}"/>
          </ac:spMkLst>
        </pc:spChg>
        <pc:grpChg chg="del mod">
          <ac:chgData name="li bo" userId="86e360d6c7446f46" providerId="LiveId" clId="{74A0F51E-455B-8F49-A505-BEF31E2963EF}" dt="2023-02-19T06:05:09.894" v="35323"/>
          <ac:grpSpMkLst>
            <pc:docMk/>
            <pc:sldMk cId="2783074459" sldId="292"/>
            <ac:grpSpMk id="20" creationId="{3F95284C-1B63-4A16-A783-3A82386592EC}"/>
          </ac:grpSpMkLst>
        </pc:grpChg>
        <pc:grpChg chg="add mod replST">
          <ac:chgData name="li bo" userId="86e360d6c7446f46" providerId="LiveId" clId="{74A0F51E-455B-8F49-A505-BEF31E2963EF}" dt="2023-02-20T07:14:44.656" v="35526"/>
          <ac:grpSpMkLst>
            <pc:docMk/>
            <pc:sldMk cId="2783074459" sldId="292"/>
            <ac:grpSpMk id="25" creationId="{78BCE1F5-B016-F81B-E304-768B8B20D231}"/>
          </ac:grpSpMkLst>
        </pc:grpChg>
        <pc:graphicFrameChg chg="add del mod">
          <ac:chgData name="li bo" userId="86e360d6c7446f46" providerId="LiveId" clId="{74A0F51E-455B-8F49-A505-BEF31E2963EF}" dt="2023-02-09T06:26:17.561" v="2858"/>
          <ac:graphicFrameMkLst>
            <pc:docMk/>
            <pc:sldMk cId="2783074459" sldId="292"/>
            <ac:graphicFrameMk id="2" creationId="{6E0C1A51-9211-5A08-CB4D-70BE5E053DF4}"/>
          </ac:graphicFrameMkLst>
        </pc:graphicFrameChg>
        <pc:graphicFrameChg chg="add del mod">
          <ac:chgData name="li bo" userId="86e360d6c7446f46" providerId="LiveId" clId="{74A0F51E-455B-8F49-A505-BEF31E2963EF}" dt="2023-02-09T06:26:17.561" v="2858"/>
          <ac:graphicFrameMkLst>
            <pc:docMk/>
            <pc:sldMk cId="2783074459" sldId="292"/>
            <ac:graphicFrameMk id="3" creationId="{602B0665-BABF-7997-4449-50E181BC0138}"/>
          </ac:graphicFrameMkLst>
        </pc:graphicFrameChg>
        <pc:picChg chg="mod replST">
          <ac:chgData name="li bo" userId="86e360d6c7446f46" providerId="LiveId" clId="{74A0F51E-455B-8F49-A505-BEF31E2963EF}" dt="2023-02-20T07:14:44.657" v="35528"/>
          <ac:picMkLst>
            <pc:docMk/>
            <pc:sldMk cId="2783074459" sldId="292"/>
            <ac:picMk id="5" creationId="{1D1B63D1-226E-44CB-89AD-863A0B88906A}"/>
          </ac:picMkLst>
        </pc:picChg>
        <pc:picChg chg="add del mod">
          <ac:chgData name="li bo" userId="86e360d6c7446f46" providerId="LiveId" clId="{74A0F51E-455B-8F49-A505-BEF31E2963EF}" dt="2023-02-09T06:26:17.561" v="2858"/>
          <ac:picMkLst>
            <pc:docMk/>
            <pc:sldMk cId="2783074459" sldId="292"/>
            <ac:picMk id="4099" creationId="{34965C45-3E9B-724B-4570-021BE30AAEAC}"/>
          </ac:picMkLst>
        </pc:picChg>
        <pc:picChg chg="add del mod">
          <ac:chgData name="li bo" userId="86e360d6c7446f46" providerId="LiveId" clId="{74A0F51E-455B-8F49-A505-BEF31E2963EF}" dt="2023-02-09T06:26:17.561" v="2858"/>
          <ac:picMkLst>
            <pc:docMk/>
            <pc:sldMk cId="2783074459" sldId="292"/>
            <ac:picMk id="4100" creationId="{06109136-6C8F-ECA3-8CF5-B4038B0FC80B}"/>
          </ac:picMkLst>
        </pc:picChg>
        <pc:picChg chg="add del mod">
          <ac:chgData name="li bo" userId="86e360d6c7446f46" providerId="LiveId" clId="{74A0F51E-455B-8F49-A505-BEF31E2963EF}" dt="2023-02-09T06:26:17.561" v="2858"/>
          <ac:picMkLst>
            <pc:docMk/>
            <pc:sldMk cId="2783074459" sldId="292"/>
            <ac:picMk id="4101" creationId="{A95AD084-E2DC-1A79-48D4-81836F52C4DD}"/>
          </ac:picMkLst>
        </pc:picChg>
        <pc:picChg chg="add del mod">
          <ac:chgData name="li bo" userId="86e360d6c7446f46" providerId="LiveId" clId="{74A0F51E-455B-8F49-A505-BEF31E2963EF}" dt="2023-02-09T06:26:17.561" v="2858"/>
          <ac:picMkLst>
            <pc:docMk/>
            <pc:sldMk cId="2783074459" sldId="292"/>
            <ac:picMk id="4102" creationId="{5700AF24-1A65-41AF-3F56-F338F79D8239}"/>
          </ac:picMkLst>
        </pc:picChg>
        <pc:picChg chg="add del mod">
          <ac:chgData name="li bo" userId="86e360d6c7446f46" providerId="LiveId" clId="{74A0F51E-455B-8F49-A505-BEF31E2963EF}" dt="2023-02-09T06:26:17.561" v="2858"/>
          <ac:picMkLst>
            <pc:docMk/>
            <pc:sldMk cId="2783074459" sldId="292"/>
            <ac:picMk id="4103" creationId="{BAD8ED40-ED30-1586-2554-B63BD8B16C66}"/>
          </ac:picMkLst>
        </pc:picChg>
        <pc:picChg chg="add del mod">
          <ac:chgData name="li bo" userId="86e360d6c7446f46" providerId="LiveId" clId="{74A0F51E-455B-8F49-A505-BEF31E2963EF}" dt="2023-02-09T06:26:17.561" v="2858"/>
          <ac:picMkLst>
            <pc:docMk/>
            <pc:sldMk cId="2783074459" sldId="292"/>
            <ac:picMk id="4104" creationId="{D683F831-AA4A-A8F0-51A9-6E6277177395}"/>
          </ac:picMkLst>
        </pc:picChg>
        <pc:picChg chg="add del mod">
          <ac:chgData name="li bo" userId="86e360d6c7446f46" providerId="LiveId" clId="{74A0F51E-455B-8F49-A505-BEF31E2963EF}" dt="2023-02-09T06:26:17.561" v="2858"/>
          <ac:picMkLst>
            <pc:docMk/>
            <pc:sldMk cId="2783074459" sldId="292"/>
            <ac:picMk id="4105" creationId="{E11DFF31-ED3C-D440-47A3-EA1FF188F122}"/>
          </ac:picMkLst>
        </pc:picChg>
        <pc:picChg chg="add del mod">
          <ac:chgData name="li bo" userId="86e360d6c7446f46" providerId="LiveId" clId="{74A0F51E-455B-8F49-A505-BEF31E2963EF}" dt="2023-02-09T06:26:17.561" v="2858"/>
          <ac:picMkLst>
            <pc:docMk/>
            <pc:sldMk cId="2783074459" sldId="292"/>
            <ac:picMk id="4106" creationId="{632A61F0-6889-14CD-B13E-26DF1C07E618}"/>
          </ac:picMkLst>
        </pc:picChg>
      </pc:sldChg>
      <pc:sldChg chg="addSp delSp modSp del mod">
        <pc:chgData name="li bo" userId="86e360d6c7446f46" providerId="LiveId" clId="{74A0F51E-455B-8F49-A505-BEF31E2963EF}" dt="2023-02-08T07:14:53.651" v="764" actId="2696"/>
        <pc:sldMkLst>
          <pc:docMk/>
          <pc:sldMk cId="2441893015" sldId="293"/>
        </pc:sldMkLst>
        <pc:spChg chg="add del mod">
          <ac:chgData name="li bo" userId="86e360d6c7446f46" providerId="LiveId" clId="{74A0F51E-455B-8F49-A505-BEF31E2963EF}" dt="2023-02-07T04:24:13.371" v="613" actId="21"/>
          <ac:spMkLst>
            <pc:docMk/>
            <pc:sldMk cId="2441893015" sldId="293"/>
            <ac:spMk id="5" creationId="{3A4E3080-DF8E-287E-0010-9F7680502497}"/>
          </ac:spMkLst>
        </pc:spChg>
        <pc:spChg chg="add del mod">
          <ac:chgData name="li bo" userId="86e360d6c7446f46" providerId="LiveId" clId="{74A0F51E-455B-8F49-A505-BEF31E2963EF}" dt="2023-02-07T04:24:20.091" v="615" actId="21"/>
          <ac:spMkLst>
            <pc:docMk/>
            <pc:sldMk cId="2441893015" sldId="293"/>
            <ac:spMk id="6" creationId="{F5803E73-8C48-81FD-4218-3F6F5D32309A}"/>
          </ac:spMkLst>
        </pc:spChg>
        <pc:spChg chg="add del mod">
          <ac:chgData name="li bo" userId="86e360d6c7446f46" providerId="LiveId" clId="{74A0F51E-455B-8F49-A505-BEF31E2963EF}" dt="2023-02-07T04:24:24.743" v="617"/>
          <ac:spMkLst>
            <pc:docMk/>
            <pc:sldMk cId="2441893015" sldId="293"/>
            <ac:spMk id="7" creationId="{ADCCAB6D-AFE4-E3D0-9090-FB4203A81708}"/>
          </ac:spMkLst>
        </pc:spChg>
      </pc:sldChg>
      <pc:sldChg chg="addSp delSp modSp mod delAnim modAnim">
        <pc:chgData name="li bo" userId="86e360d6c7446f46" providerId="LiveId" clId="{74A0F51E-455B-8F49-A505-BEF31E2963EF}" dt="2023-02-19T02:36:50.679" v="35079"/>
        <pc:sldMkLst>
          <pc:docMk/>
          <pc:sldMk cId="4287291608" sldId="296"/>
        </pc:sldMkLst>
        <pc:spChg chg="add mod">
          <ac:chgData name="li bo" userId="86e360d6c7446f46" providerId="LiveId" clId="{74A0F51E-455B-8F49-A505-BEF31E2963EF}" dt="2023-02-11T15:06:08.359" v="17047" actId="20577"/>
          <ac:spMkLst>
            <pc:docMk/>
            <pc:sldMk cId="4287291608" sldId="296"/>
            <ac:spMk id="2" creationId="{359E73B1-50CA-34F3-A8F8-76ABB3FDD1A5}"/>
          </ac:spMkLst>
        </pc:spChg>
        <pc:spChg chg="add mod">
          <ac:chgData name="li bo" userId="86e360d6c7446f46" providerId="LiveId" clId="{74A0F51E-455B-8F49-A505-BEF31E2963EF}" dt="2023-02-10T16:26:12.015" v="13800" actId="14100"/>
          <ac:spMkLst>
            <pc:docMk/>
            <pc:sldMk cId="4287291608" sldId="296"/>
            <ac:spMk id="3" creationId="{CEB4BD1B-D0FD-9761-A16F-17E92AFF8BF7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4287291608" sldId="296"/>
            <ac:spMk id="5" creationId="{546C7DEE-A346-1293-3EA2-380A64C6D2B2}"/>
          </ac:spMkLst>
        </pc:spChg>
        <pc:spChg chg="del mod">
          <ac:chgData name="li bo" userId="86e360d6c7446f46" providerId="LiveId" clId="{74A0F51E-455B-8F49-A505-BEF31E2963EF}" dt="2023-02-10T08:54:03.128" v="13459" actId="478"/>
          <ac:spMkLst>
            <pc:docMk/>
            <pc:sldMk cId="4287291608" sldId="296"/>
            <ac:spMk id="19" creationId="{5EDC343D-272F-4ED8-8E3E-E7C81C8A71AA}"/>
          </ac:spMkLst>
        </pc:spChg>
        <pc:picChg chg="add mod">
          <ac:chgData name="li bo" userId="86e360d6c7446f46" providerId="LiveId" clId="{74A0F51E-455B-8F49-A505-BEF31E2963EF}" dt="2023-02-10T09:17:37.026" v="13619" actId="14100"/>
          <ac:picMkLst>
            <pc:docMk/>
            <pc:sldMk cId="4287291608" sldId="296"/>
            <ac:picMk id="4" creationId="{5A65D189-A7F3-DC4D-F7E3-18CDAB11CFDA}"/>
          </ac:picMkLst>
        </pc:picChg>
        <pc:picChg chg="add del mod">
          <ac:chgData name="li bo" userId="86e360d6c7446f46" providerId="LiveId" clId="{74A0F51E-455B-8F49-A505-BEF31E2963EF}" dt="2023-02-10T09:17:51.065" v="13620" actId="478"/>
          <ac:picMkLst>
            <pc:docMk/>
            <pc:sldMk cId="4287291608" sldId="296"/>
            <ac:picMk id="5" creationId="{2B88AE3B-D682-2385-AF4F-B8086AA4D456}"/>
          </ac:picMkLst>
        </pc:picChg>
        <pc:picChg chg="add mod">
          <ac:chgData name="li bo" userId="86e360d6c7446f46" providerId="LiveId" clId="{74A0F51E-455B-8F49-A505-BEF31E2963EF}" dt="2023-02-10T09:20:31.707" v="13646" actId="14100"/>
          <ac:picMkLst>
            <pc:docMk/>
            <pc:sldMk cId="4287291608" sldId="296"/>
            <ac:picMk id="6" creationId="{4A75A9A8-4C53-D372-8D0E-7824645D19C4}"/>
          </ac:picMkLst>
        </pc:picChg>
        <pc:picChg chg="add del mod">
          <ac:chgData name="li bo" userId="86e360d6c7446f46" providerId="LiveId" clId="{74A0F51E-455B-8F49-A505-BEF31E2963EF}" dt="2023-02-10T09:18:23.697" v="13625" actId="478"/>
          <ac:picMkLst>
            <pc:docMk/>
            <pc:sldMk cId="4287291608" sldId="296"/>
            <ac:picMk id="7" creationId="{2881E09D-375F-B759-7583-4B3123B7EBFE}"/>
          </ac:picMkLst>
        </pc:picChg>
        <pc:picChg chg="add mod">
          <ac:chgData name="li bo" userId="86e360d6c7446f46" providerId="LiveId" clId="{74A0F51E-455B-8F49-A505-BEF31E2963EF}" dt="2023-02-10T09:20:47.145" v="13649" actId="1076"/>
          <ac:picMkLst>
            <pc:docMk/>
            <pc:sldMk cId="4287291608" sldId="296"/>
            <ac:picMk id="8" creationId="{ACE0A80D-5DA6-9C18-519C-EFB4F1455333}"/>
          </ac:picMkLst>
        </pc:picChg>
        <pc:picChg chg="add mod">
          <ac:chgData name="li bo" userId="86e360d6c7446f46" providerId="LiveId" clId="{74A0F51E-455B-8F49-A505-BEF31E2963EF}" dt="2023-02-10T09:20:47.145" v="13649" actId="1076"/>
          <ac:picMkLst>
            <pc:docMk/>
            <pc:sldMk cId="4287291608" sldId="296"/>
            <ac:picMk id="9" creationId="{A4A23C2C-26F3-B587-5A9A-EBD302C1CB9B}"/>
          </ac:picMkLst>
        </pc:picChg>
        <pc:picChg chg="add del mod">
          <ac:chgData name="li bo" userId="86e360d6c7446f46" providerId="LiveId" clId="{74A0F51E-455B-8F49-A505-BEF31E2963EF}" dt="2023-02-10T09:19:50.238" v="13635" actId="478"/>
          <ac:picMkLst>
            <pc:docMk/>
            <pc:sldMk cId="4287291608" sldId="296"/>
            <ac:picMk id="10" creationId="{8AD5BBDD-B083-4D81-D8CB-491412E6B30B}"/>
          </ac:picMkLst>
        </pc:picChg>
        <pc:picChg chg="add mod">
          <ac:chgData name="li bo" userId="86e360d6c7446f46" providerId="LiveId" clId="{74A0F51E-455B-8F49-A505-BEF31E2963EF}" dt="2023-02-10T09:20:50.711" v="13651" actId="1076"/>
          <ac:picMkLst>
            <pc:docMk/>
            <pc:sldMk cId="4287291608" sldId="296"/>
            <ac:picMk id="11" creationId="{B7F8B4F8-2711-3371-A28D-D8EA5E6FE421}"/>
          </ac:picMkLst>
        </pc:picChg>
        <pc:picChg chg="del mod">
          <ac:chgData name="li bo" userId="86e360d6c7446f46" providerId="LiveId" clId="{74A0F51E-455B-8F49-A505-BEF31E2963EF}" dt="2023-02-10T09:13:31.556" v="13608" actId="478"/>
          <ac:picMkLst>
            <pc:docMk/>
            <pc:sldMk cId="4287291608" sldId="296"/>
            <ac:picMk id="12" creationId="{8AE2F751-1C6E-4406-A999-0B54766548AB}"/>
          </ac:picMkLst>
        </pc:picChg>
        <pc:picChg chg="add mod">
          <ac:chgData name="li bo" userId="86e360d6c7446f46" providerId="LiveId" clId="{74A0F51E-455B-8F49-A505-BEF31E2963EF}" dt="2023-02-10T09:20:49.338" v="13650" actId="1076"/>
          <ac:picMkLst>
            <pc:docMk/>
            <pc:sldMk cId="4287291608" sldId="296"/>
            <ac:picMk id="13" creationId="{5A2D738C-C5AD-AEA8-8587-3609CE29E7BA}"/>
          </ac:picMkLst>
        </pc:picChg>
        <pc:picChg chg="del mod">
          <ac:chgData name="li bo" userId="86e360d6c7446f46" providerId="LiveId" clId="{74A0F51E-455B-8F49-A505-BEF31E2963EF}" dt="2023-02-10T09:17:26.592" v="13612" actId="478"/>
          <ac:picMkLst>
            <pc:docMk/>
            <pc:sldMk cId="4287291608" sldId="296"/>
            <ac:picMk id="14" creationId="{A142BCAF-FA8F-485D-B2A9-C590470A5DD3}"/>
          </ac:picMkLst>
        </pc:picChg>
        <pc:picChg chg="del mod">
          <ac:chgData name="li bo" userId="86e360d6c7446f46" providerId="LiveId" clId="{74A0F51E-455B-8F49-A505-BEF31E2963EF}" dt="2023-02-10T09:17:27.194" v="13613" actId="478"/>
          <ac:picMkLst>
            <pc:docMk/>
            <pc:sldMk cId="4287291608" sldId="296"/>
            <ac:picMk id="16" creationId="{4A810AE1-EE9C-4E8E-8AFF-CCB5D948A1F5}"/>
          </ac:picMkLst>
        </pc:picChg>
      </pc:sldChg>
      <pc:sldChg chg="addSp delSp modSp mod addAnim delAnim modAnim modNotesTx">
        <pc:chgData name="li bo" userId="86e360d6c7446f46" providerId="LiveId" clId="{74A0F51E-455B-8F49-A505-BEF31E2963EF}" dt="2023-02-19T02:36:50.679" v="35079"/>
        <pc:sldMkLst>
          <pc:docMk/>
          <pc:sldMk cId="167467228" sldId="297"/>
        </pc:sldMkLst>
        <pc:spChg chg="add mod">
          <ac:chgData name="li bo" userId="86e360d6c7446f46" providerId="LiveId" clId="{74A0F51E-455B-8F49-A505-BEF31E2963EF}" dt="2023-02-10T17:52:59.273" v="16129" actId="20577"/>
          <ac:spMkLst>
            <pc:docMk/>
            <pc:sldMk cId="167467228" sldId="297"/>
            <ac:spMk id="2" creationId="{B88B36EA-A955-501E-3D7E-B5B4A11A098D}"/>
          </ac:spMkLst>
        </pc:spChg>
        <pc:spChg chg="add del mod">
          <ac:chgData name="li bo" userId="86e360d6c7446f46" providerId="LiveId" clId="{74A0F51E-455B-8F49-A505-BEF31E2963EF}" dt="2023-02-10T09:07:03.366" v="13487" actId="478"/>
          <ac:spMkLst>
            <pc:docMk/>
            <pc:sldMk cId="167467228" sldId="297"/>
            <ac:spMk id="3" creationId="{2D459BA5-B461-4E6B-24F7-46C4EA01503C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67467228" sldId="297"/>
            <ac:spMk id="3" creationId="{D293520D-BA73-1405-CD1D-DFAAC1988524}"/>
          </ac:spMkLst>
        </pc:spChg>
        <pc:spChg chg="add mod">
          <ac:chgData name="li bo" userId="86e360d6c7446f46" providerId="LiveId" clId="{74A0F51E-455B-8F49-A505-BEF31E2963EF}" dt="2023-02-10T17:35:35.716" v="15315"/>
          <ac:spMkLst>
            <pc:docMk/>
            <pc:sldMk cId="167467228" sldId="297"/>
            <ac:spMk id="4" creationId="{DD8569BE-888D-89F1-763D-6BC90E75E9DA}"/>
          </ac:spMkLst>
        </pc:spChg>
        <pc:spChg chg="del mod">
          <ac:chgData name="li bo" userId="86e360d6c7446f46" providerId="LiveId" clId="{74A0F51E-455B-8F49-A505-BEF31E2963EF}" dt="2023-02-10T17:33:53.823" v="15292" actId="478"/>
          <ac:spMkLst>
            <pc:docMk/>
            <pc:sldMk cId="167467228" sldId="297"/>
            <ac:spMk id="6" creationId="{38647C23-6C96-4071-BE5E-C41355F26E95}"/>
          </ac:spMkLst>
        </pc:spChg>
        <pc:spChg chg="del">
          <ac:chgData name="li bo" userId="86e360d6c7446f46" providerId="LiveId" clId="{74A0F51E-455B-8F49-A505-BEF31E2963EF}" dt="2023-02-10T09:07:00.596" v="13486" actId="478"/>
          <ac:spMkLst>
            <pc:docMk/>
            <pc:sldMk cId="167467228" sldId="297"/>
            <ac:spMk id="9" creationId="{3EA40A34-6B3D-4D0A-85A2-6660A4E69572}"/>
          </ac:spMkLst>
        </pc:spChg>
        <pc:spChg chg="del mod">
          <ac:chgData name="li bo" userId="86e360d6c7446f46" providerId="LiveId" clId="{74A0F51E-455B-8F49-A505-BEF31E2963EF}" dt="2023-02-10T17:33:51.354" v="15291" actId="478"/>
          <ac:spMkLst>
            <pc:docMk/>
            <pc:sldMk cId="167467228" sldId="297"/>
            <ac:spMk id="10" creationId="{359C612C-EEB9-45AB-9D98-A5A288B6EF92}"/>
          </ac:spMkLst>
        </pc:spChg>
        <pc:picChg chg="add del mod">
          <ac:chgData name="li bo" userId="86e360d6c7446f46" providerId="LiveId" clId="{74A0F51E-455B-8F49-A505-BEF31E2963EF}" dt="2023-02-10T17:35:19.573" v="15305" actId="478"/>
          <ac:picMkLst>
            <pc:docMk/>
            <pc:sldMk cId="167467228" sldId="297"/>
            <ac:picMk id="3" creationId="{A3D2ED80-72AE-C10D-AF37-E8DED1D98D9D}"/>
          </ac:picMkLst>
        </pc:picChg>
        <pc:picChg chg="add del mod">
          <ac:chgData name="li bo" userId="86e360d6c7446f46" providerId="LiveId" clId="{74A0F51E-455B-8F49-A505-BEF31E2963EF}" dt="2023-02-10T16:43:29.280" v="13910" actId="478"/>
          <ac:picMkLst>
            <pc:docMk/>
            <pc:sldMk cId="167467228" sldId="297"/>
            <ac:picMk id="5" creationId="{A3003207-0205-402A-88B9-BB354AFA3BF0}"/>
          </ac:picMkLst>
        </pc:picChg>
        <pc:picChg chg="del">
          <ac:chgData name="li bo" userId="86e360d6c7446f46" providerId="LiveId" clId="{74A0F51E-455B-8F49-A505-BEF31E2963EF}" dt="2023-02-10T17:25:43.563" v="14604" actId="478"/>
          <ac:picMkLst>
            <pc:docMk/>
            <pc:sldMk cId="167467228" sldId="297"/>
            <ac:picMk id="8" creationId="{CF71F935-3716-4334-9CB0-E4FF8746FBF8}"/>
          </ac:picMkLst>
        </pc:picChg>
      </pc:sldChg>
      <pc:sldChg chg="addSp delSp modSp mod delAnim modAnim modNotesTx">
        <pc:chgData name="li bo" userId="86e360d6c7446f46" providerId="LiveId" clId="{74A0F51E-455B-8F49-A505-BEF31E2963EF}" dt="2023-02-19T02:36:50.679" v="35079"/>
        <pc:sldMkLst>
          <pc:docMk/>
          <pc:sldMk cId="192585793" sldId="298"/>
        </pc:sldMkLst>
        <pc:spChg chg="add mod">
          <ac:chgData name="li bo" userId="86e360d6c7446f46" providerId="LiveId" clId="{74A0F51E-455B-8F49-A505-BEF31E2963EF}" dt="2023-02-11T15:06:15.788" v="17049"/>
          <ac:spMkLst>
            <pc:docMk/>
            <pc:sldMk cId="192585793" sldId="298"/>
            <ac:spMk id="2" creationId="{6D29770B-A0D5-CC71-EB69-3848FB072091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92585793" sldId="298"/>
            <ac:spMk id="3" creationId="{B60B8530-7A19-E37F-EFA0-8B19F84BE090}"/>
          </ac:spMkLst>
        </pc:spChg>
        <pc:spChg chg="add del">
          <ac:chgData name="li bo" userId="86e360d6c7446f46" providerId="LiveId" clId="{74A0F51E-455B-8F49-A505-BEF31E2963EF}" dt="2023-02-11T14:54:34.864" v="16864" actId="22"/>
          <ac:spMkLst>
            <pc:docMk/>
            <pc:sldMk cId="192585793" sldId="298"/>
            <ac:spMk id="4" creationId="{2169F8CB-3ED5-7553-FF4B-730D63022C23}"/>
          </ac:spMkLst>
        </pc:spChg>
        <pc:spChg chg="add mod">
          <ac:chgData name="li bo" userId="86e360d6c7446f46" providerId="LiveId" clId="{74A0F51E-455B-8F49-A505-BEF31E2963EF}" dt="2023-02-11T15:26:03.658" v="17309" actId="1076"/>
          <ac:spMkLst>
            <pc:docMk/>
            <pc:sldMk cId="192585793" sldId="298"/>
            <ac:spMk id="10" creationId="{6D823516-6D0B-ECFC-ED55-2426CD5B67D6}"/>
          </ac:spMkLst>
        </pc:spChg>
        <pc:spChg chg="del mod">
          <ac:chgData name="li bo" userId="86e360d6c7446f46" providerId="LiveId" clId="{74A0F51E-455B-8F49-A505-BEF31E2963EF}" dt="2023-02-11T11:25:07.246" v="16845" actId="478"/>
          <ac:spMkLst>
            <pc:docMk/>
            <pc:sldMk cId="192585793" sldId="298"/>
            <ac:spMk id="12" creationId="{68BE7216-5AFA-42DA-980C-0828C937193C}"/>
          </ac:spMkLst>
        </pc:spChg>
        <pc:spChg chg="add mod">
          <ac:chgData name="li bo" userId="86e360d6c7446f46" providerId="LiveId" clId="{74A0F51E-455B-8F49-A505-BEF31E2963EF}" dt="2023-02-11T15:05:39.446" v="17023" actId="1076"/>
          <ac:spMkLst>
            <pc:docMk/>
            <pc:sldMk cId="192585793" sldId="298"/>
            <ac:spMk id="16" creationId="{EE56CFF6-100E-81B8-891F-CFA881ECA5C1}"/>
          </ac:spMkLst>
        </pc:spChg>
        <pc:spChg chg="add del mod">
          <ac:chgData name="li bo" userId="86e360d6c7446f46" providerId="LiveId" clId="{74A0F51E-455B-8F49-A505-BEF31E2963EF}" dt="2023-02-11T15:20:22.982" v="17227" actId="478"/>
          <ac:spMkLst>
            <pc:docMk/>
            <pc:sldMk cId="192585793" sldId="298"/>
            <ac:spMk id="25" creationId="{4B96F69F-009F-9442-31A3-9D7B3FA46B31}"/>
          </ac:spMkLst>
        </pc:spChg>
        <pc:spChg chg="add mod">
          <ac:chgData name="li bo" userId="86e360d6c7446f46" providerId="LiveId" clId="{74A0F51E-455B-8F49-A505-BEF31E2963EF}" dt="2023-02-11T15:24:05.332" v="17268" actId="208"/>
          <ac:spMkLst>
            <pc:docMk/>
            <pc:sldMk cId="192585793" sldId="298"/>
            <ac:spMk id="26" creationId="{81A30585-01F5-45CD-44FD-6AC8910E6660}"/>
          </ac:spMkLst>
        </pc:spChg>
        <pc:spChg chg="add mod">
          <ac:chgData name="li bo" userId="86e360d6c7446f46" providerId="LiveId" clId="{74A0F51E-455B-8F49-A505-BEF31E2963EF}" dt="2023-02-11T15:24:27.654" v="17274" actId="14100"/>
          <ac:spMkLst>
            <pc:docMk/>
            <pc:sldMk cId="192585793" sldId="298"/>
            <ac:spMk id="27" creationId="{4EF29933-9182-82C6-7D20-66C7606AA626}"/>
          </ac:spMkLst>
        </pc:spChg>
        <pc:spChg chg="add mod">
          <ac:chgData name="li bo" userId="86e360d6c7446f46" providerId="LiveId" clId="{74A0F51E-455B-8F49-A505-BEF31E2963EF}" dt="2023-02-11T15:23:54.981" v="17267" actId="208"/>
          <ac:spMkLst>
            <pc:docMk/>
            <pc:sldMk cId="192585793" sldId="298"/>
            <ac:spMk id="28" creationId="{87E298BF-D6CF-894B-22AB-DB9DC0665BB5}"/>
          </ac:spMkLst>
        </pc:spChg>
        <pc:spChg chg="add mod">
          <ac:chgData name="li bo" userId="86e360d6c7446f46" providerId="LiveId" clId="{74A0F51E-455B-8F49-A505-BEF31E2963EF}" dt="2023-02-11T15:24:19.462" v="17271" actId="14100"/>
          <ac:spMkLst>
            <pc:docMk/>
            <pc:sldMk cId="192585793" sldId="298"/>
            <ac:spMk id="29" creationId="{0B357763-8B4B-87E1-CFC0-B7CCC0979D2B}"/>
          </ac:spMkLst>
        </pc:spChg>
        <pc:spChg chg="add del mod">
          <ac:chgData name="li bo" userId="86e360d6c7446f46" providerId="LiveId" clId="{74A0F51E-455B-8F49-A505-BEF31E2963EF}" dt="2023-02-11T15:25:10.974" v="17280"/>
          <ac:spMkLst>
            <pc:docMk/>
            <pc:sldMk cId="192585793" sldId="298"/>
            <ac:spMk id="30" creationId="{EFE65DCF-C23F-8A47-D01D-3F511653E29C}"/>
          </ac:spMkLst>
        </pc:spChg>
        <pc:spChg chg="add mod">
          <ac:chgData name="li bo" userId="86e360d6c7446f46" providerId="LiveId" clId="{74A0F51E-455B-8F49-A505-BEF31E2963EF}" dt="2023-02-11T15:25:51.239" v="17306" actId="1076"/>
          <ac:spMkLst>
            <pc:docMk/>
            <pc:sldMk cId="192585793" sldId="298"/>
            <ac:spMk id="32" creationId="{071CBA39-F133-03DC-94F7-14B7AB87BE66}"/>
          </ac:spMkLst>
        </pc:spChg>
        <pc:spChg chg="add del mod">
          <ac:chgData name="li bo" userId="86e360d6c7446f46" providerId="LiveId" clId="{74A0F51E-455B-8F49-A505-BEF31E2963EF}" dt="2023-02-11T15:36:31.474" v="17359"/>
          <ac:spMkLst>
            <pc:docMk/>
            <pc:sldMk cId="192585793" sldId="298"/>
            <ac:spMk id="33" creationId="{2A10B452-7FAD-F099-2DAB-C8E13BA6D912}"/>
          </ac:spMkLst>
        </pc:spChg>
        <pc:grpChg chg="del">
          <ac:chgData name="li bo" userId="86e360d6c7446f46" providerId="LiveId" clId="{74A0F51E-455B-8F49-A505-BEF31E2963EF}" dt="2023-02-11T14:54:29.041" v="16860" actId="478"/>
          <ac:grpSpMkLst>
            <pc:docMk/>
            <pc:sldMk cId="192585793" sldId="298"/>
            <ac:grpSpMk id="9" creationId="{AFF82BBE-41DB-40CD-950F-8ABD885F805E}"/>
          </ac:grpSpMkLst>
        </pc:grpChg>
        <pc:picChg chg="del">
          <ac:chgData name="li bo" userId="86e360d6c7446f46" providerId="LiveId" clId="{74A0F51E-455B-8F49-A505-BEF31E2963EF}" dt="2023-02-11T14:54:30.277" v="16861" actId="478"/>
          <ac:picMkLst>
            <pc:docMk/>
            <pc:sldMk cId="192585793" sldId="298"/>
            <ac:picMk id="5" creationId="{EDD95D3B-733B-4880-99E3-CE7DC3EF2627}"/>
          </ac:picMkLst>
        </pc:picChg>
        <pc:picChg chg="del mod">
          <ac:chgData name="li bo" userId="86e360d6c7446f46" providerId="LiveId" clId="{74A0F51E-455B-8F49-A505-BEF31E2963EF}" dt="2023-02-11T15:15:55.590" v="17061" actId="478"/>
          <ac:picMkLst>
            <pc:docMk/>
            <pc:sldMk cId="192585793" sldId="298"/>
            <ac:picMk id="11" creationId="{C85F86C6-9F6B-4197-849A-B5E265E913BD}"/>
          </ac:picMkLst>
        </pc:picChg>
        <pc:picChg chg="add mod">
          <ac:chgData name="li bo" userId="86e360d6c7446f46" providerId="LiveId" clId="{74A0F51E-455B-8F49-A505-BEF31E2963EF}" dt="2023-02-11T15:03:02.862" v="16899" actId="1076"/>
          <ac:picMkLst>
            <pc:docMk/>
            <pc:sldMk cId="192585793" sldId="298"/>
            <ac:picMk id="13" creationId="{86F17AAF-E47A-C694-4D8F-3F56506CAC17}"/>
          </ac:picMkLst>
        </pc:picChg>
        <pc:picChg chg="add mod">
          <ac:chgData name="li bo" userId="86e360d6c7446f46" providerId="LiveId" clId="{74A0F51E-455B-8F49-A505-BEF31E2963EF}" dt="2023-02-11T15:20:46.954" v="17231" actId="14100"/>
          <ac:picMkLst>
            <pc:docMk/>
            <pc:sldMk cId="192585793" sldId="298"/>
            <ac:picMk id="14" creationId="{414A11B2-9D9D-F0C8-3FBC-9EDBF8FCC74E}"/>
          </ac:picMkLst>
        </pc:picChg>
        <pc:picChg chg="del">
          <ac:chgData name="li bo" userId="86e360d6c7446f46" providerId="LiveId" clId="{74A0F51E-455B-8F49-A505-BEF31E2963EF}" dt="2023-02-11T14:54:32.113" v="16862" actId="478"/>
          <ac:picMkLst>
            <pc:docMk/>
            <pc:sldMk cId="192585793" sldId="298"/>
            <ac:picMk id="15" creationId="{D04FD9F1-CB3F-4857-88BD-5E22406E71E2}"/>
          </ac:picMkLst>
        </pc:picChg>
        <pc:picChg chg="add mod">
          <ac:chgData name="li bo" userId="86e360d6c7446f46" providerId="LiveId" clId="{74A0F51E-455B-8F49-A505-BEF31E2963EF}" dt="2023-02-11T15:08:36.684" v="17054" actId="1076"/>
          <ac:picMkLst>
            <pc:docMk/>
            <pc:sldMk cId="192585793" sldId="298"/>
            <ac:picMk id="17" creationId="{469171FF-41DD-90FB-616E-3A3DB3AC4524}"/>
          </ac:picMkLst>
        </pc:picChg>
        <pc:picChg chg="add mod">
          <ac:chgData name="li bo" userId="86e360d6c7446f46" providerId="LiveId" clId="{74A0F51E-455B-8F49-A505-BEF31E2963EF}" dt="2023-02-11T15:09:40.432" v="17060" actId="1076"/>
          <ac:picMkLst>
            <pc:docMk/>
            <pc:sldMk cId="192585793" sldId="298"/>
            <ac:picMk id="18" creationId="{F6B06CE0-D929-5CE6-5808-44938AD26915}"/>
          </ac:picMkLst>
        </pc:picChg>
        <pc:picChg chg="add mod">
          <ac:chgData name="li bo" userId="86e360d6c7446f46" providerId="LiveId" clId="{74A0F51E-455B-8F49-A505-BEF31E2963EF}" dt="2023-02-11T15:21:43.630" v="17245" actId="1076"/>
          <ac:picMkLst>
            <pc:docMk/>
            <pc:sldMk cId="192585793" sldId="298"/>
            <ac:picMk id="19" creationId="{C6546EC1-E226-1A94-A52E-1E65D9ADB157}"/>
          </ac:picMkLst>
        </pc:picChg>
        <pc:picChg chg="add del mod">
          <ac:chgData name="li bo" userId="86e360d6c7446f46" providerId="LiveId" clId="{74A0F51E-455B-8F49-A505-BEF31E2963EF}" dt="2023-02-11T15:16:48.900" v="17066" actId="478"/>
          <ac:picMkLst>
            <pc:docMk/>
            <pc:sldMk cId="192585793" sldId="298"/>
            <ac:picMk id="20" creationId="{6BD41B90-EE86-1711-142C-32847C83E840}"/>
          </ac:picMkLst>
        </pc:picChg>
        <pc:picChg chg="add del mod">
          <ac:chgData name="li bo" userId="86e360d6c7446f46" providerId="LiveId" clId="{74A0F51E-455B-8F49-A505-BEF31E2963EF}" dt="2023-02-11T15:19:40.991" v="17221" actId="478"/>
          <ac:picMkLst>
            <pc:docMk/>
            <pc:sldMk cId="192585793" sldId="298"/>
            <ac:picMk id="21" creationId="{E956298A-B5FB-F600-757A-9BD3A55604A6}"/>
          </ac:picMkLst>
        </pc:picChg>
        <pc:picChg chg="add mod">
          <ac:chgData name="li bo" userId="86e360d6c7446f46" providerId="LiveId" clId="{74A0F51E-455B-8F49-A505-BEF31E2963EF}" dt="2023-02-11T15:21:47.956" v="17246" actId="1076"/>
          <ac:picMkLst>
            <pc:docMk/>
            <pc:sldMk cId="192585793" sldId="298"/>
            <ac:picMk id="22" creationId="{A32AA83D-CD0B-61D5-C1B3-000FCC3DB71E}"/>
          </ac:picMkLst>
        </pc:picChg>
        <pc:picChg chg="add mod">
          <ac:chgData name="li bo" userId="86e360d6c7446f46" providerId="LiveId" clId="{74A0F51E-455B-8F49-A505-BEF31E2963EF}" dt="2023-02-11T15:23:41.005" v="17265" actId="1076"/>
          <ac:picMkLst>
            <pc:docMk/>
            <pc:sldMk cId="192585793" sldId="298"/>
            <ac:picMk id="23" creationId="{D4004AE4-1DE1-28C6-2A8C-7CDB797F9F2D}"/>
          </ac:picMkLst>
        </pc:picChg>
        <pc:picChg chg="add mod">
          <ac:chgData name="li bo" userId="86e360d6c7446f46" providerId="LiveId" clId="{74A0F51E-455B-8F49-A505-BEF31E2963EF}" dt="2023-02-11T15:21:47.956" v="17246" actId="1076"/>
          <ac:picMkLst>
            <pc:docMk/>
            <pc:sldMk cId="192585793" sldId="298"/>
            <ac:picMk id="24" creationId="{999ECF67-6E50-234E-45C8-718676015902}"/>
          </ac:picMkLst>
        </pc:picChg>
      </pc:sldChg>
      <pc:sldChg chg="del">
        <pc:chgData name="li bo" userId="86e360d6c7446f46" providerId="LiveId" clId="{74A0F51E-455B-8F49-A505-BEF31E2963EF}" dt="2023-02-10T18:05:18.478" v="16441" actId="2696"/>
        <pc:sldMkLst>
          <pc:docMk/>
          <pc:sldMk cId="2278930529" sldId="301"/>
        </pc:sldMkLst>
      </pc:sldChg>
      <pc:sldChg chg="addSp delSp modSp mod modAnim modNotesTx">
        <pc:chgData name="li bo" userId="86e360d6c7446f46" providerId="LiveId" clId="{74A0F51E-455B-8F49-A505-BEF31E2963EF}" dt="2023-02-19T02:36:50.679" v="35079"/>
        <pc:sldMkLst>
          <pc:docMk/>
          <pc:sldMk cId="2703494226" sldId="302"/>
        </pc:sldMkLst>
        <pc:spChg chg="add mod">
          <ac:chgData name="li bo" userId="86e360d6c7446f46" providerId="LiveId" clId="{74A0F51E-455B-8F49-A505-BEF31E2963EF}" dt="2023-02-11T15:31:49.498" v="17350" actId="20577"/>
          <ac:spMkLst>
            <pc:docMk/>
            <pc:sldMk cId="2703494226" sldId="302"/>
            <ac:spMk id="2" creationId="{2DAE7AC4-9BC3-6845-589B-A7D233117F9D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2703494226" sldId="302"/>
            <ac:spMk id="3" creationId="{C337340E-DB38-36E5-3B88-42948661C272}"/>
          </ac:spMkLst>
        </pc:spChg>
        <pc:spChg chg="mod">
          <ac:chgData name="li bo" userId="86e360d6c7446f46" providerId="LiveId" clId="{74A0F51E-455B-8F49-A505-BEF31E2963EF}" dt="2023-02-11T16:16:11.731" v="17630" actId="1036"/>
          <ac:spMkLst>
            <pc:docMk/>
            <pc:sldMk cId="2703494226" sldId="302"/>
            <ac:spMk id="10" creationId="{06C3771B-DC87-473E-AECA-4A6F5A998E9D}"/>
          </ac:spMkLst>
        </pc:spChg>
        <pc:spChg chg="mod">
          <ac:chgData name="li bo" userId="86e360d6c7446f46" providerId="LiveId" clId="{74A0F51E-455B-8F49-A505-BEF31E2963EF}" dt="2023-02-13T15:29:46.912" v="34581" actId="207"/>
          <ac:spMkLst>
            <pc:docMk/>
            <pc:sldMk cId="2703494226" sldId="302"/>
            <ac:spMk id="12" creationId="{99E93BFE-5FF2-4D31-B694-2C788667C9BF}"/>
          </ac:spMkLst>
        </pc:spChg>
        <pc:spChg chg="del mod">
          <ac:chgData name="li bo" userId="86e360d6c7446f46" providerId="LiveId" clId="{74A0F51E-455B-8F49-A505-BEF31E2963EF}" dt="2023-02-11T15:31:43.572" v="17335" actId="478"/>
          <ac:spMkLst>
            <pc:docMk/>
            <pc:sldMk cId="2703494226" sldId="302"/>
            <ac:spMk id="15" creationId="{1821E560-0FBB-4B57-BB2E-22DC45942EBC}"/>
          </ac:spMkLst>
        </pc:spChg>
        <pc:picChg chg="mod">
          <ac:chgData name="li bo" userId="86e360d6c7446f46" providerId="LiveId" clId="{74A0F51E-455B-8F49-A505-BEF31E2963EF}" dt="2023-02-11T16:03:34.065" v="17591" actId="1035"/>
          <ac:picMkLst>
            <pc:docMk/>
            <pc:sldMk cId="2703494226" sldId="302"/>
            <ac:picMk id="8" creationId="{E6DFA4FD-0D28-4F7E-B66F-5FFF9356D4BB}"/>
          </ac:picMkLst>
        </pc:picChg>
      </pc:sldChg>
      <pc:sldChg chg="addSp delSp modSp mod">
        <pc:chgData name="li bo" userId="86e360d6c7446f46" providerId="LiveId" clId="{74A0F51E-455B-8F49-A505-BEF31E2963EF}" dt="2023-02-19T02:36:50.679" v="35079"/>
        <pc:sldMkLst>
          <pc:docMk/>
          <pc:sldMk cId="1485490255" sldId="303"/>
        </pc:sldMkLst>
        <pc:spChg chg="add mod">
          <ac:chgData name="li bo" userId="86e360d6c7446f46" providerId="LiveId" clId="{74A0F51E-455B-8F49-A505-BEF31E2963EF}" dt="2023-02-11T16:27:17.999" v="17741" actId="207"/>
          <ac:spMkLst>
            <pc:docMk/>
            <pc:sldMk cId="1485490255" sldId="303"/>
            <ac:spMk id="2" creationId="{4BB46197-F7CA-06BF-6153-73C11C25DC09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485490255" sldId="303"/>
            <ac:spMk id="3" creationId="{5DE752C4-3D79-02F0-0B2D-4DBBC0FEB6DD}"/>
          </ac:spMkLst>
        </pc:spChg>
        <pc:spChg chg="del mod">
          <ac:chgData name="li bo" userId="86e360d6c7446f46" providerId="LiveId" clId="{74A0F51E-455B-8F49-A505-BEF31E2963EF}" dt="2023-02-11T16:27:00.467" v="17737" actId="478"/>
          <ac:spMkLst>
            <pc:docMk/>
            <pc:sldMk cId="1485490255" sldId="303"/>
            <ac:spMk id="12" creationId="{361D9187-A2F0-4008-B522-F6847CE3BF8F}"/>
          </ac:spMkLst>
        </pc:spChg>
        <pc:picChg chg="mod">
          <ac:chgData name="li bo" userId="86e360d6c7446f46" providerId="LiveId" clId="{74A0F51E-455B-8F49-A505-BEF31E2963EF}" dt="2023-02-11T16:27:27.331" v="17744" actId="14100"/>
          <ac:picMkLst>
            <pc:docMk/>
            <pc:sldMk cId="1485490255" sldId="303"/>
            <ac:picMk id="9" creationId="{A81B2622-FE83-416A-962F-7F124951A411}"/>
          </ac:picMkLst>
        </pc:picChg>
        <pc:picChg chg="mod">
          <ac:chgData name="li bo" userId="86e360d6c7446f46" providerId="LiveId" clId="{74A0F51E-455B-8F49-A505-BEF31E2963EF}" dt="2023-02-11T16:34:49.935" v="17752" actId="1076"/>
          <ac:picMkLst>
            <pc:docMk/>
            <pc:sldMk cId="1485490255" sldId="303"/>
            <ac:picMk id="11" creationId="{9D2A9BED-0C5D-4BA0-9058-743B0854E36B}"/>
          </ac:picMkLst>
        </pc:picChg>
        <pc:picChg chg="mod">
          <ac:chgData name="li bo" userId="86e360d6c7446f46" providerId="LiveId" clId="{74A0F51E-455B-8F49-A505-BEF31E2963EF}" dt="2023-02-11T16:27:31.871" v="17747" actId="1076"/>
          <ac:picMkLst>
            <pc:docMk/>
            <pc:sldMk cId="1485490255" sldId="303"/>
            <ac:picMk id="13314" creationId="{55DFB5F8-417F-4578-82CA-639D67B88F04}"/>
          </ac:picMkLst>
        </pc:picChg>
      </pc:sldChg>
      <pc:sldChg chg="addSp modSp mod modNotesTx">
        <pc:chgData name="li bo" userId="86e360d6c7446f46" providerId="LiveId" clId="{74A0F51E-455B-8F49-A505-BEF31E2963EF}" dt="2023-02-19T02:36:50.679" v="35079"/>
        <pc:sldMkLst>
          <pc:docMk/>
          <pc:sldMk cId="1612150161" sldId="304"/>
        </pc:sldMkLst>
        <pc:spChg chg="add mod">
          <ac:chgData name="li bo" userId="86e360d6c7446f46" providerId="LiveId" clId="{74A0F51E-455B-8F49-A505-BEF31E2963EF}" dt="2023-02-11T17:01:13.798" v="18709" actId="1035"/>
          <ac:spMkLst>
            <pc:docMk/>
            <pc:sldMk cId="1612150161" sldId="304"/>
            <ac:spMk id="2" creationId="{45CA9E1E-4ECA-0590-E033-4DDACABEBA74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612150161" sldId="304"/>
            <ac:spMk id="3" creationId="{1FB613FF-96DA-77DF-FF80-571B6290553F}"/>
          </ac:spMkLst>
        </pc:spChg>
        <pc:spChg chg="mod">
          <ac:chgData name="li bo" userId="86e360d6c7446f46" providerId="LiveId" clId="{74A0F51E-455B-8F49-A505-BEF31E2963EF}" dt="2023-02-11T16:50:23.989" v="18086" actId="1076"/>
          <ac:spMkLst>
            <pc:docMk/>
            <pc:sldMk cId="1612150161" sldId="304"/>
            <ac:spMk id="9" creationId="{28917E00-0A21-45E6-B873-7283FA90FE85}"/>
          </ac:spMkLst>
        </pc:spChg>
        <pc:picChg chg="mod">
          <ac:chgData name="li bo" userId="86e360d6c7446f46" providerId="LiveId" clId="{74A0F51E-455B-8F49-A505-BEF31E2963EF}" dt="2023-02-11T16:50:16.748" v="18084" actId="1076"/>
          <ac:picMkLst>
            <pc:docMk/>
            <pc:sldMk cId="1612150161" sldId="304"/>
            <ac:picMk id="6" creationId="{00793908-C397-45C8-AD7C-447441484A54}"/>
          </ac:picMkLst>
        </pc:picChg>
        <pc:picChg chg="mod">
          <ac:chgData name="li bo" userId="86e360d6c7446f46" providerId="LiveId" clId="{74A0F51E-455B-8F49-A505-BEF31E2963EF}" dt="2023-02-13T02:23:36.708" v="30025" actId="18331"/>
          <ac:picMkLst>
            <pc:docMk/>
            <pc:sldMk cId="1612150161" sldId="304"/>
            <ac:picMk id="8" creationId="{84730063-2837-42AD-A91B-620C9E75393E}"/>
          </ac:picMkLst>
        </pc:picChg>
        <pc:picChg chg="mod">
          <ac:chgData name="li bo" userId="86e360d6c7446f46" providerId="LiveId" clId="{74A0F51E-455B-8F49-A505-BEF31E2963EF}" dt="2023-02-11T16:52:53.409" v="18158" actId="1076"/>
          <ac:picMkLst>
            <pc:docMk/>
            <pc:sldMk cId="1612150161" sldId="304"/>
            <ac:picMk id="10" creationId="{1BD037DB-21E0-4A54-BF2D-860C4B8DBBD2}"/>
          </ac:picMkLst>
        </pc:picChg>
      </pc:sldChg>
      <pc:sldChg chg="addSp modSp mod modAnim">
        <pc:chgData name="li bo" userId="86e360d6c7446f46" providerId="LiveId" clId="{74A0F51E-455B-8F49-A505-BEF31E2963EF}" dt="2023-02-19T02:36:50.679" v="35079"/>
        <pc:sldMkLst>
          <pc:docMk/>
          <pc:sldMk cId="4245017262" sldId="305"/>
        </pc:sldMkLst>
        <pc:spChg chg="add mod">
          <ac:chgData name="li bo" userId="86e360d6c7446f46" providerId="LiveId" clId="{74A0F51E-455B-8F49-A505-BEF31E2963EF}" dt="2023-02-11T16:45:21.721" v="17942"/>
          <ac:spMkLst>
            <pc:docMk/>
            <pc:sldMk cId="4245017262" sldId="305"/>
            <ac:spMk id="2" creationId="{F7C656D3-905E-1FE5-99E0-4DBBDFABE268}"/>
          </ac:spMkLst>
        </pc:spChg>
        <pc:spChg chg="add mod">
          <ac:chgData name="li bo" userId="86e360d6c7446f46" providerId="LiveId" clId="{74A0F51E-455B-8F49-A505-BEF31E2963EF}" dt="2023-02-11T16:47:24.311" v="18062" actId="12"/>
          <ac:spMkLst>
            <pc:docMk/>
            <pc:sldMk cId="4245017262" sldId="305"/>
            <ac:spMk id="3" creationId="{2B7B40E3-B3BC-E4A5-EE6F-F2EBC3A625F9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4245017262" sldId="305"/>
            <ac:spMk id="4" creationId="{458AD1CF-0B87-1CA6-96B0-D89FD5BC4ACC}"/>
          </ac:spMkLst>
        </pc:spChg>
        <pc:picChg chg="mod">
          <ac:chgData name="li bo" userId="86e360d6c7446f46" providerId="LiveId" clId="{74A0F51E-455B-8F49-A505-BEF31E2963EF}" dt="2023-02-11T16:46:58.384" v="18036" actId="1076"/>
          <ac:picMkLst>
            <pc:docMk/>
            <pc:sldMk cId="4245017262" sldId="305"/>
            <ac:picMk id="5" creationId="{FB3A117B-C4F7-44F0-9CCC-D94F8E8C9843}"/>
          </ac:picMkLst>
        </pc:picChg>
      </pc:sldChg>
      <pc:sldChg chg="addSp modSp mod modAnim modNotesTx">
        <pc:chgData name="li bo" userId="86e360d6c7446f46" providerId="LiveId" clId="{74A0F51E-455B-8F49-A505-BEF31E2963EF}" dt="2023-02-19T02:36:50.679" v="35079"/>
        <pc:sldMkLst>
          <pc:docMk/>
          <pc:sldMk cId="2258497798" sldId="306"/>
        </pc:sldMkLst>
        <pc:spChg chg="add mod">
          <ac:chgData name="li bo" userId="86e360d6c7446f46" providerId="LiveId" clId="{74A0F51E-455B-8F49-A505-BEF31E2963EF}" dt="2023-02-11T17:07:07.700" v="18857" actId="20577"/>
          <ac:spMkLst>
            <pc:docMk/>
            <pc:sldMk cId="2258497798" sldId="306"/>
            <ac:spMk id="2" creationId="{5A3E6076-929E-C5CB-4469-FD649DC440E9}"/>
          </ac:spMkLst>
        </pc:spChg>
        <pc:spChg chg="add mod">
          <ac:chgData name="li bo" userId="86e360d6c7446f46" providerId="LiveId" clId="{74A0F51E-455B-8F49-A505-BEF31E2963EF}" dt="2023-02-11T17:08:31.500" v="19031" actId="20577"/>
          <ac:spMkLst>
            <pc:docMk/>
            <pc:sldMk cId="2258497798" sldId="306"/>
            <ac:spMk id="3" creationId="{50F6BD92-8B35-F2B6-2637-E19D6632B150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2258497798" sldId="306"/>
            <ac:spMk id="4" creationId="{7B037F62-225D-22F0-2545-96F47A7A2E58}"/>
          </ac:spMkLst>
        </pc:spChg>
        <pc:picChg chg="mod">
          <ac:chgData name="li bo" userId="86e360d6c7446f46" providerId="LiveId" clId="{74A0F51E-455B-8F49-A505-BEF31E2963EF}" dt="2023-02-13T02:24:01.351" v="30026" actId="18331"/>
          <ac:picMkLst>
            <pc:docMk/>
            <pc:sldMk cId="2258497798" sldId="306"/>
            <ac:picMk id="5" creationId="{3779F99F-3B94-4601-8ED0-B53BEB78FABE}"/>
          </ac:picMkLst>
        </pc:picChg>
      </pc:sldChg>
      <pc:sldChg chg="addSp modSp mod modAnim">
        <pc:chgData name="li bo" userId="86e360d6c7446f46" providerId="LiveId" clId="{74A0F51E-455B-8F49-A505-BEF31E2963EF}" dt="2023-02-19T02:36:50.679" v="35079"/>
        <pc:sldMkLst>
          <pc:docMk/>
          <pc:sldMk cId="1458049478" sldId="307"/>
        </pc:sldMkLst>
        <pc:spChg chg="add mod">
          <ac:chgData name="li bo" userId="86e360d6c7446f46" providerId="LiveId" clId="{74A0F51E-455B-8F49-A505-BEF31E2963EF}" dt="2023-02-11T17:08:41.021" v="19036" actId="20577"/>
          <ac:spMkLst>
            <pc:docMk/>
            <pc:sldMk cId="1458049478" sldId="307"/>
            <ac:spMk id="2" creationId="{F5F41908-D792-AB1C-A9ED-D324444009D0}"/>
          </ac:spMkLst>
        </pc:spChg>
        <pc:spChg chg="add mod">
          <ac:chgData name="li bo" userId="86e360d6c7446f46" providerId="LiveId" clId="{74A0F51E-455B-8F49-A505-BEF31E2963EF}" dt="2023-02-11T17:14:19.929" v="19103" actId="14100"/>
          <ac:spMkLst>
            <pc:docMk/>
            <pc:sldMk cId="1458049478" sldId="307"/>
            <ac:spMk id="3" creationId="{791C7F3E-5D78-068F-E8EC-08A97642769A}"/>
          </ac:spMkLst>
        </pc:spChg>
        <pc:spChg chg="add mod">
          <ac:chgData name="li bo" userId="86e360d6c7446f46" providerId="LiveId" clId="{74A0F51E-455B-8F49-A505-BEF31E2963EF}" dt="2023-02-11T17:14:32.391" v="19109" actId="14100"/>
          <ac:spMkLst>
            <pc:docMk/>
            <pc:sldMk cId="1458049478" sldId="307"/>
            <ac:spMk id="4" creationId="{F02174DD-E582-E353-4386-B034277304DC}"/>
          </ac:spMkLst>
        </pc:spChg>
        <pc:spChg chg="mod">
          <ac:chgData name="li bo" userId="86e360d6c7446f46" providerId="LiveId" clId="{74A0F51E-455B-8F49-A505-BEF31E2963EF}" dt="2023-02-11T17:13:39.198" v="19099" actId="1076"/>
          <ac:spMkLst>
            <pc:docMk/>
            <pc:sldMk cId="1458049478" sldId="307"/>
            <ac:spMk id="6" creationId="{A47BB857-0761-41BD-81F0-F217A19E15BC}"/>
          </ac:spMkLst>
        </pc:spChg>
        <pc:spChg chg="add mod">
          <ac:chgData name="li bo" userId="86e360d6c7446f46" providerId="LiveId" clId="{74A0F51E-455B-8F49-A505-BEF31E2963EF}" dt="2023-02-12T02:06:37.238" v="19561" actId="1076"/>
          <ac:spMkLst>
            <pc:docMk/>
            <pc:sldMk cId="1458049478" sldId="307"/>
            <ac:spMk id="8" creationId="{9C8F948E-D757-16FC-8E84-1C6961D14C55}"/>
          </ac:spMkLst>
        </pc:spChg>
        <pc:spChg chg="add mod">
          <ac:chgData name="li bo" userId="86e360d6c7446f46" providerId="LiveId" clId="{74A0F51E-455B-8F49-A505-BEF31E2963EF}" dt="2023-02-12T02:10:02.369" v="19697" actId="20577"/>
          <ac:spMkLst>
            <pc:docMk/>
            <pc:sldMk cId="1458049478" sldId="307"/>
            <ac:spMk id="9" creationId="{F5E562A7-CE9A-D4D4-3B3C-027224EE38C1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458049478" sldId="307"/>
            <ac:spMk id="10" creationId="{9E3591D1-162D-5F15-52C8-CF8769361945}"/>
          </ac:spMkLst>
        </pc:spChg>
        <pc:picChg chg="mod">
          <ac:chgData name="li bo" userId="86e360d6c7446f46" providerId="LiveId" clId="{74A0F51E-455B-8F49-A505-BEF31E2963EF}" dt="2023-02-11T17:09:33.573" v="19040" actId="1076"/>
          <ac:picMkLst>
            <pc:docMk/>
            <pc:sldMk cId="1458049478" sldId="307"/>
            <ac:picMk id="5" creationId="{2E63FDAF-D282-4F91-B075-555F2BD5DF39}"/>
          </ac:picMkLst>
        </pc:picChg>
        <pc:picChg chg="mod">
          <ac:chgData name="li bo" userId="86e360d6c7446f46" providerId="LiveId" clId="{74A0F51E-455B-8F49-A505-BEF31E2963EF}" dt="2023-02-11T17:02:03.701" v="18737" actId="14100"/>
          <ac:picMkLst>
            <pc:docMk/>
            <pc:sldMk cId="1458049478" sldId="307"/>
            <ac:picMk id="7" creationId="{17875A30-9FCB-4C2C-99CB-2FBAE03A7CF1}"/>
          </ac:picMkLst>
        </pc:picChg>
      </pc:sldChg>
      <pc:sldChg chg="addSp delSp modSp mod modAnim modNotesTx">
        <pc:chgData name="li bo" userId="86e360d6c7446f46" providerId="LiveId" clId="{74A0F51E-455B-8F49-A505-BEF31E2963EF}" dt="2023-02-19T02:36:50.679" v="35079"/>
        <pc:sldMkLst>
          <pc:docMk/>
          <pc:sldMk cId="785321172" sldId="308"/>
        </pc:sldMkLst>
        <pc:spChg chg="add mod">
          <ac:chgData name="li bo" userId="86e360d6c7446f46" providerId="LiveId" clId="{74A0F51E-455B-8F49-A505-BEF31E2963EF}" dt="2023-02-11T17:12:36.361" v="19086" actId="20577"/>
          <ac:spMkLst>
            <pc:docMk/>
            <pc:sldMk cId="785321172" sldId="308"/>
            <ac:spMk id="2" creationId="{F65CF8F8-AC37-C285-BA4A-624601C3B1EF}"/>
          </ac:spMkLst>
        </pc:spChg>
        <pc:spChg chg="add del mod">
          <ac:chgData name="li bo" userId="86e360d6c7446f46" providerId="LiveId" clId="{74A0F51E-455B-8F49-A505-BEF31E2963EF}" dt="2023-02-11T17:21:04.098" v="19539" actId="478"/>
          <ac:spMkLst>
            <pc:docMk/>
            <pc:sldMk cId="785321172" sldId="308"/>
            <ac:spMk id="3" creationId="{573D215C-2DB1-4559-3AD5-F85853A00476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785321172" sldId="308"/>
            <ac:spMk id="3" creationId="{E329BFA1-391B-469C-7635-6BBCDF14E798}"/>
          </ac:spMkLst>
        </pc:spChg>
        <pc:spChg chg="mod">
          <ac:chgData name="li bo" userId="86e360d6c7446f46" providerId="LiveId" clId="{74A0F51E-455B-8F49-A505-BEF31E2963EF}" dt="2023-02-12T02:11:14.261" v="19703" actId="20577"/>
          <ac:spMkLst>
            <pc:docMk/>
            <pc:sldMk cId="785321172" sldId="308"/>
            <ac:spMk id="6" creationId="{256CB76D-7D4B-495F-82A5-A1D739CA4D92}"/>
          </ac:spMkLst>
        </pc:spChg>
        <pc:picChg chg="mod">
          <ac:chgData name="li bo" userId="86e360d6c7446f46" providerId="LiveId" clId="{74A0F51E-455B-8F49-A505-BEF31E2963EF}" dt="2023-02-11T17:12:43.687" v="19089" actId="1076"/>
          <ac:picMkLst>
            <pc:docMk/>
            <pc:sldMk cId="785321172" sldId="308"/>
            <ac:picMk id="10" creationId="{DE4AB75B-D998-4551-9ECA-4BDE95594499}"/>
          </ac:picMkLst>
        </pc:picChg>
      </pc:sldChg>
      <pc:sldChg chg="delSp del mod">
        <pc:chgData name="li bo" userId="86e360d6c7446f46" providerId="LiveId" clId="{74A0F51E-455B-8F49-A505-BEF31E2963EF}" dt="2023-02-09T06:52:23.579" v="3616" actId="2696"/>
        <pc:sldMkLst>
          <pc:docMk/>
          <pc:sldMk cId="1406543985" sldId="309"/>
        </pc:sldMkLst>
        <pc:picChg chg="del">
          <ac:chgData name="li bo" userId="86e360d6c7446f46" providerId="LiveId" clId="{74A0F51E-455B-8F49-A505-BEF31E2963EF}" dt="2023-02-09T06:51:31.396" v="3602" actId="21"/>
          <ac:picMkLst>
            <pc:docMk/>
            <pc:sldMk cId="1406543985" sldId="309"/>
            <ac:picMk id="5" creationId="{EAB1D098-4D4B-404A-A669-F4D393DEB1D8}"/>
          </ac:picMkLst>
        </pc:picChg>
      </pc:sldChg>
      <pc:sldChg chg="del">
        <pc:chgData name="li bo" userId="86e360d6c7446f46" providerId="LiveId" clId="{74A0F51E-455B-8F49-A505-BEF31E2963EF}" dt="2023-02-09T06:40:45.543" v="3360" actId="2696"/>
        <pc:sldMkLst>
          <pc:docMk/>
          <pc:sldMk cId="2054931653" sldId="310"/>
        </pc:sldMkLst>
      </pc:sldChg>
      <pc:sldChg chg="add del">
        <pc:chgData name="li bo" userId="86e360d6c7446f46" providerId="LiveId" clId="{74A0F51E-455B-8F49-A505-BEF31E2963EF}" dt="2023-02-09T06:44:52.538" v="3368" actId="2696"/>
        <pc:sldMkLst>
          <pc:docMk/>
          <pc:sldMk cId="3294539916" sldId="310"/>
        </pc:sldMkLst>
      </pc:sldChg>
      <pc:sldChg chg="del">
        <pc:chgData name="li bo" userId="86e360d6c7446f46" providerId="LiveId" clId="{74A0F51E-455B-8F49-A505-BEF31E2963EF}" dt="2023-02-10T09:07:55.379" v="13507" actId="2696"/>
        <pc:sldMkLst>
          <pc:docMk/>
          <pc:sldMk cId="3828245819" sldId="311"/>
        </pc:sldMkLst>
      </pc:sldChg>
      <pc:sldChg chg="addSp delSp modSp mod modAnim modNotesTx">
        <pc:chgData name="li bo" userId="86e360d6c7446f46" providerId="LiveId" clId="{74A0F51E-455B-8F49-A505-BEF31E2963EF}" dt="2023-02-19T02:36:50.679" v="35079"/>
        <pc:sldMkLst>
          <pc:docMk/>
          <pc:sldMk cId="2452258899" sldId="312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2452258899" sldId="312"/>
            <ac:spMk id="2" creationId="{78D94DE2-D47E-8E86-0ECF-9892121090F0}"/>
          </ac:spMkLst>
        </pc:spChg>
        <pc:spChg chg="add del mod">
          <ac:chgData name="li bo" userId="86e360d6c7446f46" providerId="LiveId" clId="{74A0F51E-455B-8F49-A505-BEF31E2963EF}" dt="2023-02-11T15:39:02.736" v="17362" actId="478"/>
          <ac:spMkLst>
            <pc:docMk/>
            <pc:sldMk cId="2452258899" sldId="312"/>
            <ac:spMk id="3" creationId="{7C195F35-AA93-1387-990C-A44AAF271DEE}"/>
          </ac:spMkLst>
        </pc:spChg>
        <pc:spChg chg="mod">
          <ac:chgData name="li bo" userId="86e360d6c7446f46" providerId="LiveId" clId="{74A0F51E-455B-8F49-A505-BEF31E2963EF}" dt="2023-02-11T16:26:17.552" v="17708" actId="1076"/>
          <ac:spMkLst>
            <pc:docMk/>
            <pc:sldMk cId="2452258899" sldId="312"/>
            <ac:spMk id="4" creationId="{54864C5C-BE01-4F8B-A302-94D01C72B8DD}"/>
          </ac:spMkLst>
        </pc:spChg>
        <pc:spChg chg="del">
          <ac:chgData name="li bo" userId="86e360d6c7446f46" providerId="LiveId" clId="{74A0F51E-455B-8F49-A505-BEF31E2963EF}" dt="2023-02-11T15:39:00.555" v="17361" actId="478"/>
          <ac:spMkLst>
            <pc:docMk/>
            <pc:sldMk cId="2452258899" sldId="312"/>
            <ac:spMk id="5" creationId="{11A64152-0F0B-4B28-ADD7-F2E50517E10E}"/>
          </ac:spMkLst>
        </pc:spChg>
        <pc:spChg chg="add mod">
          <ac:chgData name="li bo" userId="86e360d6c7446f46" providerId="LiveId" clId="{74A0F51E-455B-8F49-A505-BEF31E2963EF}" dt="2023-02-11T16:16:02.933" v="17622"/>
          <ac:spMkLst>
            <pc:docMk/>
            <pc:sldMk cId="2452258899" sldId="312"/>
            <ac:spMk id="7" creationId="{F3BFCA67-B52F-3B29-7656-4702B90E158E}"/>
          </ac:spMkLst>
        </pc:spChg>
        <pc:picChg chg="mod">
          <ac:chgData name="li bo" userId="86e360d6c7446f46" providerId="LiveId" clId="{74A0F51E-455B-8F49-A505-BEF31E2963EF}" dt="2023-02-11T15:39:19.975" v="17368" actId="1076"/>
          <ac:picMkLst>
            <pc:docMk/>
            <pc:sldMk cId="2452258899" sldId="312"/>
            <ac:picMk id="6" creationId="{B0E47B9D-62F8-448D-BC9E-6047557FC515}"/>
          </ac:picMkLst>
        </pc:picChg>
        <pc:picChg chg="mod">
          <ac:chgData name="li bo" userId="86e360d6c7446f46" providerId="LiveId" clId="{74A0F51E-455B-8F49-A505-BEF31E2963EF}" dt="2023-02-13T02:23:03.560" v="30024" actId="18331"/>
          <ac:picMkLst>
            <pc:docMk/>
            <pc:sldMk cId="2452258899" sldId="312"/>
            <ac:picMk id="5124" creationId="{2266DD24-E0EC-4F3B-8475-C007FFBE3E8B}"/>
          </ac:picMkLst>
        </pc:picChg>
      </pc:sldChg>
      <pc:sldChg chg="addSp delSp modSp mod addAnim delAnim modAnim">
        <pc:chgData name="li bo" userId="86e360d6c7446f46" providerId="LiveId" clId="{74A0F51E-455B-8F49-A505-BEF31E2963EF}" dt="2023-02-19T02:36:50.679" v="35079"/>
        <pc:sldMkLst>
          <pc:docMk/>
          <pc:sldMk cId="3023228502" sldId="313"/>
        </pc:sldMkLst>
        <pc:spChg chg="add mod">
          <ac:chgData name="li bo" userId="86e360d6c7446f46" providerId="LiveId" clId="{74A0F51E-455B-8F49-A505-BEF31E2963EF}" dt="2023-02-11T16:39:10.446" v="17753"/>
          <ac:spMkLst>
            <pc:docMk/>
            <pc:sldMk cId="3023228502" sldId="313"/>
            <ac:spMk id="2" creationId="{F30611D6-3D96-A38E-7154-0C169160F7AA}"/>
          </ac:spMkLst>
        </pc:spChg>
        <pc:spChg chg="add mod">
          <ac:chgData name="li bo" userId="86e360d6c7446f46" providerId="LiveId" clId="{74A0F51E-455B-8F49-A505-BEF31E2963EF}" dt="2023-02-12T03:36:49.360" v="19917" actId="20577"/>
          <ac:spMkLst>
            <pc:docMk/>
            <pc:sldMk cId="3023228502" sldId="313"/>
            <ac:spMk id="3" creationId="{094AD368-EBE9-2DD2-35D5-3423BE25D25E}"/>
          </ac:spMkLst>
        </pc:spChg>
        <pc:spChg chg="add del mod">
          <ac:chgData name="li bo" userId="86e360d6c7446f46" providerId="LiveId" clId="{74A0F51E-455B-8F49-A505-BEF31E2963EF}" dt="2023-02-12T03:37:22.729" v="19953" actId="478"/>
          <ac:spMkLst>
            <pc:docMk/>
            <pc:sldMk cId="3023228502" sldId="313"/>
            <ac:spMk id="5" creationId="{72C5D1C0-2B59-8301-D12C-BCCD713DFE62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3023228502" sldId="313"/>
            <ac:spMk id="5" creationId="{CE003823-5C8F-9C06-AEB9-081E24FE874E}"/>
          </ac:spMkLst>
        </pc:spChg>
        <pc:spChg chg="add del">
          <ac:chgData name="li bo" userId="86e360d6c7446f46" providerId="LiveId" clId="{74A0F51E-455B-8F49-A505-BEF31E2963EF}" dt="2023-02-12T03:37:13.527" v="19949" actId="22"/>
          <ac:spMkLst>
            <pc:docMk/>
            <pc:sldMk cId="3023228502" sldId="313"/>
            <ac:spMk id="7" creationId="{D003CDF5-B0CB-9532-5594-0A6E31054728}"/>
          </ac:spMkLst>
        </pc:spChg>
        <pc:spChg chg="add mod">
          <ac:chgData name="li bo" userId="86e360d6c7446f46" providerId="LiveId" clId="{74A0F51E-455B-8F49-A505-BEF31E2963EF}" dt="2023-02-12T03:37:54.165" v="19972" actId="1076"/>
          <ac:spMkLst>
            <pc:docMk/>
            <pc:sldMk cId="3023228502" sldId="313"/>
            <ac:spMk id="9" creationId="{81DEC583-AE88-E706-4AE7-72A3BB37302D}"/>
          </ac:spMkLst>
        </pc:spChg>
        <pc:spChg chg="del">
          <ac:chgData name="li bo" userId="86e360d6c7446f46" providerId="LiveId" clId="{74A0F51E-455B-8F49-A505-BEF31E2963EF}" dt="2023-02-11T16:39:32.457" v="17764" actId="478"/>
          <ac:spMkLst>
            <pc:docMk/>
            <pc:sldMk cId="3023228502" sldId="313"/>
            <ac:spMk id="10" creationId="{78DE68DB-C178-4845-96B8-9332C3603CE4}"/>
          </ac:spMkLst>
        </pc:spChg>
        <pc:picChg chg="add mod">
          <ac:chgData name="li bo" userId="86e360d6c7446f46" providerId="LiveId" clId="{74A0F51E-455B-8F49-A505-BEF31E2963EF}" dt="2023-02-12T03:37:51.437" v="19971" actId="1035"/>
          <ac:picMkLst>
            <pc:docMk/>
            <pc:sldMk cId="3023228502" sldId="313"/>
            <ac:picMk id="4" creationId="{253B2E8A-30CD-4484-FE37-7944DA4BDAA8}"/>
          </ac:picMkLst>
        </pc:picChg>
        <pc:picChg chg="mod">
          <ac:chgData name="li bo" userId="86e360d6c7446f46" providerId="LiveId" clId="{74A0F51E-455B-8F49-A505-BEF31E2963EF}" dt="2023-02-12T03:37:51.437" v="19971" actId="1035"/>
          <ac:picMkLst>
            <pc:docMk/>
            <pc:sldMk cId="3023228502" sldId="313"/>
            <ac:picMk id="12" creationId="{2380DA4F-1E6C-4BE3-A4EB-67E62712151F}"/>
          </ac:picMkLst>
        </pc:picChg>
        <pc:picChg chg="mod">
          <ac:chgData name="li bo" userId="86e360d6c7446f46" providerId="LiveId" clId="{74A0F51E-455B-8F49-A505-BEF31E2963EF}" dt="2023-02-12T03:37:51.437" v="19971" actId="1035"/>
          <ac:picMkLst>
            <pc:docMk/>
            <pc:sldMk cId="3023228502" sldId="313"/>
            <ac:picMk id="14" creationId="{DE26D712-6CED-465A-ADFE-0D81532BD0DB}"/>
          </ac:picMkLst>
        </pc:picChg>
        <pc:picChg chg="mod">
          <ac:chgData name="li bo" userId="86e360d6c7446f46" providerId="LiveId" clId="{74A0F51E-455B-8F49-A505-BEF31E2963EF}" dt="2023-02-12T03:37:51.437" v="19971" actId="1035"/>
          <ac:picMkLst>
            <pc:docMk/>
            <pc:sldMk cId="3023228502" sldId="313"/>
            <ac:picMk id="16" creationId="{24C38D30-FF65-4CE4-8C40-05AE133F691B}"/>
          </ac:picMkLst>
        </pc:picChg>
      </pc:sldChg>
      <pc:sldChg chg="addSp delSp modSp mod modAnim">
        <pc:chgData name="li bo" userId="86e360d6c7446f46" providerId="LiveId" clId="{74A0F51E-455B-8F49-A505-BEF31E2963EF}" dt="2023-02-19T02:36:50.679" v="35079"/>
        <pc:sldMkLst>
          <pc:docMk/>
          <pc:sldMk cId="3817626904" sldId="314"/>
        </pc:sldMkLst>
        <pc:spChg chg="add mod">
          <ac:chgData name="li bo" userId="86e360d6c7446f46" providerId="LiveId" clId="{74A0F51E-455B-8F49-A505-BEF31E2963EF}" dt="2023-02-11T17:01:25.614" v="18721" actId="1035"/>
          <ac:spMkLst>
            <pc:docMk/>
            <pc:sldMk cId="3817626904" sldId="314"/>
            <ac:spMk id="2" creationId="{7AA2CF12-8988-5E55-65DD-145B6EF1CAE8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3817626904" sldId="314"/>
            <ac:spMk id="4" creationId="{F8ACD395-ADD2-5C0D-0B4E-545D26899ADC}"/>
          </ac:spMkLst>
        </pc:spChg>
        <pc:spChg chg="add mod">
          <ac:chgData name="li bo" userId="86e360d6c7446f46" providerId="LiveId" clId="{74A0F51E-455B-8F49-A505-BEF31E2963EF}" dt="2023-02-11T17:06:30.324" v="18822" actId="20577"/>
          <ac:spMkLst>
            <pc:docMk/>
            <pc:sldMk cId="3817626904" sldId="314"/>
            <ac:spMk id="6" creationId="{0150AFFA-9203-E155-FEB7-05DF7A381D1A}"/>
          </ac:spMkLst>
        </pc:spChg>
        <pc:picChg chg="mod">
          <ac:chgData name="li bo" userId="86e360d6c7446f46" providerId="LiveId" clId="{74A0F51E-455B-8F49-A505-BEF31E2963EF}" dt="2023-02-11T16:56:04.063" v="18402" actId="1076"/>
          <ac:picMkLst>
            <pc:docMk/>
            <pc:sldMk cId="3817626904" sldId="314"/>
            <ac:picMk id="3" creationId="{525A02ED-AB44-4944-ACA0-330F0D1A09EB}"/>
          </ac:picMkLst>
        </pc:picChg>
        <pc:picChg chg="del">
          <ac:chgData name="li bo" userId="86e360d6c7446f46" providerId="LiveId" clId="{74A0F51E-455B-8F49-A505-BEF31E2963EF}" dt="2023-02-11T16:51:41.789" v="18124" actId="478"/>
          <ac:picMkLst>
            <pc:docMk/>
            <pc:sldMk cId="3817626904" sldId="314"/>
            <ac:picMk id="4" creationId="{998D3ABD-234A-4853-B5AF-41F46B9B91D8}"/>
          </ac:picMkLst>
        </pc:picChg>
        <pc:picChg chg="mod">
          <ac:chgData name="li bo" userId="86e360d6c7446f46" providerId="LiveId" clId="{74A0F51E-455B-8F49-A505-BEF31E2963EF}" dt="2023-02-11T16:56:01.023" v="18401" actId="1037"/>
          <ac:picMkLst>
            <pc:docMk/>
            <pc:sldMk cId="3817626904" sldId="314"/>
            <ac:picMk id="5" creationId="{7F42C876-672D-46EA-9273-E1C4DE84B579}"/>
          </ac:picMkLst>
        </pc:picChg>
      </pc:sldChg>
      <pc:sldChg chg="addSp delSp modSp mod ord modNotesTx">
        <pc:chgData name="li bo" userId="86e360d6c7446f46" providerId="LiveId" clId="{74A0F51E-455B-8F49-A505-BEF31E2963EF}" dt="2023-02-19T02:36:50.679" v="35079"/>
        <pc:sldMkLst>
          <pc:docMk/>
          <pc:sldMk cId="3294801578" sldId="315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3294801578" sldId="315"/>
            <ac:spMk id="2" creationId="{612758ED-B9BE-71FD-FD57-13435CC31B24}"/>
          </ac:spMkLst>
        </pc:spChg>
        <pc:spChg chg="del mod">
          <ac:chgData name="li bo" userId="86e360d6c7446f46" providerId="LiveId" clId="{74A0F51E-455B-8F49-A505-BEF31E2963EF}" dt="2023-02-10T16:25:17.445" v="13792" actId="478"/>
          <ac:spMkLst>
            <pc:docMk/>
            <pc:sldMk cId="3294801578" sldId="315"/>
            <ac:spMk id="2" creationId="{FD7DD225-204A-42CA-AFD3-1E7341378363}"/>
          </ac:spMkLst>
        </pc:spChg>
        <pc:spChg chg="add mod">
          <ac:chgData name="li bo" userId="86e360d6c7446f46" providerId="LiveId" clId="{74A0F51E-455B-8F49-A505-BEF31E2963EF}" dt="2023-02-10T16:25:24.207" v="13794" actId="20577"/>
          <ac:spMkLst>
            <pc:docMk/>
            <pc:sldMk cId="3294801578" sldId="315"/>
            <ac:spMk id="3" creationId="{FA3EB63B-4004-C763-C39E-A254749B6D2E}"/>
          </ac:spMkLst>
        </pc:spChg>
        <pc:spChg chg="add mod">
          <ac:chgData name="li bo" userId="86e360d6c7446f46" providerId="LiveId" clId="{74A0F51E-455B-8F49-A505-BEF31E2963EF}" dt="2023-02-19T01:57:17.749" v="34822" actId="6549"/>
          <ac:spMkLst>
            <pc:docMk/>
            <pc:sldMk cId="3294801578" sldId="315"/>
            <ac:spMk id="5" creationId="{86BFB6F9-0320-4317-5590-11E0C6C06187}"/>
          </ac:spMkLst>
        </pc:spChg>
        <pc:picChg chg="mod">
          <ac:chgData name="li bo" userId="86e360d6c7446f46" providerId="LiveId" clId="{74A0F51E-455B-8F49-A505-BEF31E2963EF}" dt="2023-02-10T16:34:45.137" v="13815" actId="1076"/>
          <ac:picMkLst>
            <pc:docMk/>
            <pc:sldMk cId="3294801578" sldId="315"/>
            <ac:picMk id="6148" creationId="{3EDAF0F9-FB2E-4B5A-93C6-74CD1AD684CD}"/>
          </ac:picMkLst>
        </pc:picChg>
      </pc:sldChg>
      <pc:sldChg chg="addSp delSp modSp mod modAnim">
        <pc:chgData name="li bo" userId="86e360d6c7446f46" providerId="LiveId" clId="{74A0F51E-455B-8F49-A505-BEF31E2963EF}" dt="2023-02-19T02:36:50.679" v="35079"/>
        <pc:sldMkLst>
          <pc:docMk/>
          <pc:sldMk cId="1280792749" sldId="316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1280792749" sldId="316"/>
            <ac:spMk id="2" creationId="{A18712D0-63A5-2053-E954-1BB188E223DB}"/>
          </ac:spMkLst>
        </pc:spChg>
        <pc:spChg chg="add del mod">
          <ac:chgData name="li bo" userId="86e360d6c7446f46" providerId="LiveId" clId="{74A0F51E-455B-8F49-A505-BEF31E2963EF}" dt="2023-02-12T04:29:05.291" v="20210" actId="478"/>
          <ac:spMkLst>
            <pc:docMk/>
            <pc:sldMk cId="1280792749" sldId="316"/>
            <ac:spMk id="3" creationId="{67208271-E402-A2E0-C505-08B8A8E061BA}"/>
          </ac:spMkLst>
        </pc:spChg>
        <pc:spChg chg="del">
          <ac:chgData name="li bo" userId="86e360d6c7446f46" providerId="LiveId" clId="{74A0F51E-455B-8F49-A505-BEF31E2963EF}" dt="2023-02-12T04:29:02.997" v="20209" actId="478"/>
          <ac:spMkLst>
            <pc:docMk/>
            <pc:sldMk cId="1280792749" sldId="316"/>
            <ac:spMk id="4" creationId="{569CA591-E2E9-4AC0-A11C-A08C1914012A}"/>
          </ac:spMkLst>
        </pc:spChg>
        <pc:spChg chg="mod">
          <ac:chgData name="li bo" userId="86e360d6c7446f46" providerId="LiveId" clId="{74A0F51E-455B-8F49-A505-BEF31E2963EF}" dt="2023-02-12T04:32:46.378" v="20318" actId="14100"/>
          <ac:spMkLst>
            <pc:docMk/>
            <pc:sldMk cId="1280792749" sldId="316"/>
            <ac:spMk id="5" creationId="{99848E5A-1B24-413B-B35D-5C2041021B9A}"/>
          </ac:spMkLst>
        </pc:spChg>
        <pc:spChg chg="add mod">
          <ac:chgData name="li bo" userId="86e360d6c7446f46" providerId="LiveId" clId="{74A0F51E-455B-8F49-A505-BEF31E2963EF}" dt="2023-02-12T04:31:16.096" v="20284" actId="20577"/>
          <ac:spMkLst>
            <pc:docMk/>
            <pc:sldMk cId="1280792749" sldId="316"/>
            <ac:spMk id="6" creationId="{478867FF-742C-8B9C-60C8-C39461ECA8B2}"/>
          </ac:spMkLst>
        </pc:spChg>
      </pc:sldChg>
      <pc:sldChg chg="add del">
        <pc:chgData name="li bo" userId="86e360d6c7446f46" providerId="LiveId" clId="{74A0F51E-455B-8F49-A505-BEF31E2963EF}" dt="2023-02-09T06:44:52.538" v="3368" actId="2696"/>
        <pc:sldMkLst>
          <pc:docMk/>
          <pc:sldMk cId="468090481" sldId="318"/>
        </pc:sldMkLst>
      </pc:sldChg>
      <pc:sldChg chg="modSp del mod">
        <pc:chgData name="li bo" userId="86e360d6c7446f46" providerId="LiveId" clId="{74A0F51E-455B-8F49-A505-BEF31E2963EF}" dt="2023-02-09T06:40:45.543" v="3360" actId="2696"/>
        <pc:sldMkLst>
          <pc:docMk/>
          <pc:sldMk cId="695906984" sldId="318"/>
        </pc:sldMkLst>
        <pc:spChg chg="mod">
          <ac:chgData name="li bo" userId="86e360d6c7446f46" providerId="LiveId" clId="{74A0F51E-455B-8F49-A505-BEF31E2963EF}" dt="2023-02-09T06:40:39.838" v="3355" actId="20577"/>
          <ac:spMkLst>
            <pc:docMk/>
            <pc:sldMk cId="695906984" sldId="318"/>
            <ac:spMk id="11" creationId="{53CA1E90-3109-4E75-B0E8-DF28EE4552A8}"/>
          </ac:spMkLst>
        </pc:spChg>
        <pc:spChg chg="mod">
          <ac:chgData name="li bo" userId="86e360d6c7446f46" providerId="LiveId" clId="{74A0F51E-455B-8F49-A505-BEF31E2963EF}" dt="2023-02-09T06:40:39.839" v="3356" actId="20577"/>
          <ac:spMkLst>
            <pc:docMk/>
            <pc:sldMk cId="695906984" sldId="318"/>
            <ac:spMk id="12" creationId="{DC9D0A1C-9929-414E-8333-B66758D02FB8}"/>
          </ac:spMkLst>
        </pc:spChg>
        <pc:spChg chg="mod">
          <ac:chgData name="li bo" userId="86e360d6c7446f46" providerId="LiveId" clId="{74A0F51E-455B-8F49-A505-BEF31E2963EF}" dt="2023-02-09T06:40:39.840" v="3357" actId="20577"/>
          <ac:spMkLst>
            <pc:docMk/>
            <pc:sldMk cId="695906984" sldId="318"/>
            <ac:spMk id="13" creationId="{E45AD0E5-BFEA-4AD2-8689-C2610DF5BF35}"/>
          </ac:spMkLst>
        </pc:spChg>
        <pc:spChg chg="mod">
          <ac:chgData name="li bo" userId="86e360d6c7446f46" providerId="LiveId" clId="{74A0F51E-455B-8F49-A505-BEF31E2963EF}" dt="2023-02-09T06:40:39.842" v="3358"/>
          <ac:spMkLst>
            <pc:docMk/>
            <pc:sldMk cId="695906984" sldId="318"/>
            <ac:spMk id="16" creationId="{47168D76-7A1C-4CAD-9C23-63A67CD24A69}"/>
          </ac:spMkLst>
        </pc:spChg>
        <pc:picChg chg="mod">
          <ac:chgData name="li bo" userId="86e360d6c7446f46" providerId="LiveId" clId="{74A0F51E-455B-8F49-A505-BEF31E2963EF}" dt="2023-02-09T06:40:39.842" v="3359"/>
          <ac:picMkLst>
            <pc:docMk/>
            <pc:sldMk cId="695906984" sldId="318"/>
            <ac:picMk id="5" creationId="{4AFC6EB7-CDD3-42A5-87C8-DEC96E55383A}"/>
          </ac:picMkLst>
        </pc:picChg>
      </pc:sldChg>
      <pc:sldChg chg="addSp delSp modSp mod modAnim">
        <pc:chgData name="li bo" userId="86e360d6c7446f46" providerId="LiveId" clId="{74A0F51E-455B-8F49-A505-BEF31E2963EF}" dt="2023-02-19T02:36:50.679" v="35079"/>
        <pc:sldMkLst>
          <pc:docMk/>
          <pc:sldMk cId="1924664105" sldId="319"/>
        </pc:sldMkLst>
        <pc:spChg chg="add mod">
          <ac:chgData name="li bo" userId="86e360d6c7446f46" providerId="LiveId" clId="{74A0F51E-455B-8F49-A505-BEF31E2963EF}" dt="2023-02-12T16:34:40.005" v="28389" actId="20577"/>
          <ac:spMkLst>
            <pc:docMk/>
            <pc:sldMk cId="1924664105" sldId="319"/>
            <ac:spMk id="2" creationId="{F83A90D1-D0AD-A18D-C967-2AD00E9669F0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924664105" sldId="319"/>
            <ac:spMk id="3" creationId="{9C98E23D-A53E-CFEE-DCB7-122CB2724258}"/>
          </ac:spMkLst>
        </pc:spChg>
        <pc:spChg chg="mod">
          <ac:chgData name="li bo" userId="86e360d6c7446f46" providerId="LiveId" clId="{74A0F51E-455B-8F49-A505-BEF31E2963EF}" dt="2023-02-12T17:10:43.040" v="29351" actId="14100"/>
          <ac:spMkLst>
            <pc:docMk/>
            <pc:sldMk cId="1924664105" sldId="319"/>
            <ac:spMk id="4" creationId="{0FDA99F8-B15E-4555-B10B-206A2BC14862}"/>
          </ac:spMkLst>
        </pc:spChg>
        <pc:spChg chg="add del mod">
          <ac:chgData name="li bo" userId="86e360d6c7446f46" providerId="LiveId" clId="{74A0F51E-455B-8F49-A505-BEF31E2963EF}" dt="2023-02-12T16:34:33.193" v="28385" actId="478"/>
          <ac:spMkLst>
            <pc:docMk/>
            <pc:sldMk cId="1924664105" sldId="319"/>
            <ac:spMk id="5" creationId="{63770B12-6FD8-466F-85CB-23BF2EA4AC9E}"/>
          </ac:spMkLst>
        </pc:spChg>
        <pc:picChg chg="mod modCrop">
          <ac:chgData name="li bo" userId="86e360d6c7446f46" providerId="LiveId" clId="{74A0F51E-455B-8F49-A505-BEF31E2963EF}" dt="2023-02-12T17:11:01.313" v="29353" actId="14100"/>
          <ac:picMkLst>
            <pc:docMk/>
            <pc:sldMk cId="1924664105" sldId="319"/>
            <ac:picMk id="9" creationId="{B51E5687-AA65-4009-B5B7-E9516C28691E}"/>
          </ac:picMkLst>
        </pc:picChg>
      </pc:sldChg>
      <pc:sldChg chg="addSp delSp modSp mod delAnim modAnim modNotesTx">
        <pc:chgData name="li bo" userId="86e360d6c7446f46" providerId="LiveId" clId="{74A0F51E-455B-8F49-A505-BEF31E2963EF}" dt="2023-02-19T02:36:50.679" v="35079"/>
        <pc:sldMkLst>
          <pc:docMk/>
          <pc:sldMk cId="3191715281" sldId="320"/>
        </pc:sldMkLst>
        <pc:spChg chg="add mod">
          <ac:chgData name="li bo" userId="86e360d6c7446f46" providerId="LiveId" clId="{74A0F51E-455B-8F49-A505-BEF31E2963EF}" dt="2023-02-13T05:38:40.257" v="31504"/>
          <ac:spMkLst>
            <pc:docMk/>
            <pc:sldMk cId="3191715281" sldId="320"/>
            <ac:spMk id="2" creationId="{7F9A9D7C-2BC8-36B1-5068-6E65ED175133}"/>
          </ac:spMkLst>
        </pc:spChg>
        <pc:spChg chg="add mod">
          <ac:chgData name="li bo" userId="86e360d6c7446f46" providerId="LiveId" clId="{74A0F51E-455B-8F49-A505-BEF31E2963EF}" dt="2023-02-13T08:27:10.196" v="33974" actId="20577"/>
          <ac:spMkLst>
            <pc:docMk/>
            <pc:sldMk cId="3191715281" sldId="320"/>
            <ac:spMk id="3" creationId="{8E61A672-F8E8-73BE-ABBB-5DE63D66DB15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3191715281" sldId="320"/>
            <ac:spMk id="5" creationId="{65FB42BA-E2E0-0106-C807-9C506B19DEF9}"/>
          </ac:spMkLst>
        </pc:spChg>
        <pc:spChg chg="del">
          <ac:chgData name="li bo" userId="86e360d6c7446f46" providerId="LiveId" clId="{74A0F51E-455B-8F49-A505-BEF31E2963EF}" dt="2023-02-13T05:32:13.059" v="31361" actId="478"/>
          <ac:spMkLst>
            <pc:docMk/>
            <pc:sldMk cId="3191715281" sldId="320"/>
            <ac:spMk id="6" creationId="{1C6A29D6-D800-4648-8BC2-1DBA63C66111}"/>
          </ac:spMkLst>
        </pc:spChg>
        <pc:spChg chg="del">
          <ac:chgData name="li bo" userId="86e360d6c7446f46" providerId="LiveId" clId="{74A0F51E-455B-8F49-A505-BEF31E2963EF}" dt="2023-02-13T05:40:08.912" v="31541" actId="478"/>
          <ac:spMkLst>
            <pc:docMk/>
            <pc:sldMk cId="3191715281" sldId="320"/>
            <ac:spMk id="10" creationId="{F6E41B4E-211C-456A-B8F6-9E3EFC1D1FAD}"/>
          </ac:spMkLst>
        </pc:spChg>
        <pc:spChg chg="del">
          <ac:chgData name="li bo" userId="86e360d6c7446f46" providerId="LiveId" clId="{74A0F51E-455B-8F49-A505-BEF31E2963EF}" dt="2023-02-13T05:40:08.912" v="31541" actId="478"/>
          <ac:spMkLst>
            <pc:docMk/>
            <pc:sldMk cId="3191715281" sldId="320"/>
            <ac:spMk id="12" creationId="{80FF773D-330F-4C36-981B-815D6AD6CE32}"/>
          </ac:spMkLst>
        </pc:spChg>
        <pc:spChg chg="del">
          <ac:chgData name="li bo" userId="86e360d6c7446f46" providerId="LiveId" clId="{74A0F51E-455B-8F49-A505-BEF31E2963EF}" dt="2023-02-13T05:53:07.174" v="31955" actId="478"/>
          <ac:spMkLst>
            <pc:docMk/>
            <pc:sldMk cId="3191715281" sldId="320"/>
            <ac:spMk id="14" creationId="{4100B67D-B5BD-4309-AFB9-4E013DAD94D1}"/>
          </ac:spMkLst>
        </pc:spChg>
        <pc:spChg chg="add mod">
          <ac:chgData name="li bo" userId="86e360d6c7446f46" providerId="LiveId" clId="{74A0F51E-455B-8F49-A505-BEF31E2963EF}" dt="2023-02-13T08:40:33.834" v="34034" actId="1035"/>
          <ac:spMkLst>
            <pc:docMk/>
            <pc:sldMk cId="3191715281" sldId="320"/>
            <ac:spMk id="16" creationId="{71AE8F5E-9276-6E48-C922-9EDF621574E2}"/>
          </ac:spMkLst>
        </pc:spChg>
        <pc:spChg chg="add mod">
          <ac:chgData name="li bo" userId="86e360d6c7446f46" providerId="LiveId" clId="{74A0F51E-455B-8F49-A505-BEF31E2963EF}" dt="2023-02-13T08:47:29.593" v="34391" actId="1076"/>
          <ac:spMkLst>
            <pc:docMk/>
            <pc:sldMk cId="3191715281" sldId="320"/>
            <ac:spMk id="18" creationId="{3A2488E9-8560-20E1-4636-38372E029C09}"/>
          </ac:spMkLst>
        </pc:spChg>
        <pc:spChg chg="add del mod">
          <ac:chgData name="li bo" userId="86e360d6c7446f46" providerId="LiveId" clId="{74A0F51E-455B-8F49-A505-BEF31E2963EF}" dt="2023-02-13T08:43:29.511" v="34255" actId="478"/>
          <ac:spMkLst>
            <pc:docMk/>
            <pc:sldMk cId="3191715281" sldId="320"/>
            <ac:spMk id="20" creationId="{2A59A7B7-0B68-DFE7-9DCA-32969E84B622}"/>
          </ac:spMkLst>
        </pc:spChg>
        <pc:grpChg chg="del mod">
          <ac:chgData name="li bo" userId="86e360d6c7446f46" providerId="LiveId" clId="{74A0F51E-455B-8F49-A505-BEF31E2963EF}" dt="2023-02-13T05:40:08.912" v="31541" actId="478"/>
          <ac:grpSpMkLst>
            <pc:docMk/>
            <pc:sldMk cId="3191715281" sldId="320"/>
            <ac:grpSpMk id="8" creationId="{0286D4D9-D36A-4F3D-9C3C-4F93C4AE47BD}"/>
          </ac:grpSpMkLst>
        </pc:grpChg>
        <pc:picChg chg="add mod">
          <ac:chgData name="li bo" userId="86e360d6c7446f46" providerId="LiveId" clId="{74A0F51E-455B-8F49-A505-BEF31E2963EF}" dt="2023-02-13T08:40:33.834" v="34034" actId="1035"/>
          <ac:picMkLst>
            <pc:docMk/>
            <pc:sldMk cId="3191715281" sldId="320"/>
            <ac:picMk id="4" creationId="{33714E6E-D788-2E27-61F9-1F2A90F785B4}"/>
          </ac:picMkLst>
        </pc:picChg>
        <pc:picChg chg="mod">
          <ac:chgData name="li bo" userId="86e360d6c7446f46" providerId="LiveId" clId="{74A0F51E-455B-8F49-A505-BEF31E2963EF}" dt="2023-02-12T17:21:34.482" v="29374" actId="1076"/>
          <ac:picMkLst>
            <pc:docMk/>
            <pc:sldMk cId="3191715281" sldId="320"/>
            <ac:picMk id="5" creationId="{E0A340A5-B07E-427D-A192-EC0BB4C9809F}"/>
          </ac:picMkLst>
        </pc:picChg>
        <pc:picChg chg="mod">
          <ac:chgData name="li bo" userId="86e360d6c7446f46" providerId="LiveId" clId="{74A0F51E-455B-8F49-A505-BEF31E2963EF}" dt="2023-02-12T17:21:34.482" v="29374" actId="1076"/>
          <ac:picMkLst>
            <pc:docMk/>
            <pc:sldMk cId="3191715281" sldId="320"/>
            <ac:picMk id="7" creationId="{689DE512-D370-42C6-997F-4C2B0C355570}"/>
          </ac:picMkLst>
        </pc:picChg>
        <pc:picChg chg="add mod">
          <ac:chgData name="li bo" userId="86e360d6c7446f46" providerId="LiveId" clId="{74A0F51E-455B-8F49-A505-BEF31E2963EF}" dt="2023-02-13T08:40:43.916" v="34072" actId="1037"/>
          <ac:picMkLst>
            <pc:docMk/>
            <pc:sldMk cId="3191715281" sldId="320"/>
            <ac:picMk id="9" creationId="{1081A270-9768-072D-49B8-0B551977F271}"/>
          </ac:picMkLst>
        </pc:picChg>
        <pc:picChg chg="add mod">
          <ac:chgData name="li bo" userId="86e360d6c7446f46" providerId="LiveId" clId="{74A0F51E-455B-8F49-A505-BEF31E2963EF}" dt="2023-02-13T08:40:33.834" v="34034" actId="1035"/>
          <ac:picMkLst>
            <pc:docMk/>
            <pc:sldMk cId="3191715281" sldId="320"/>
            <ac:picMk id="11" creationId="{1F396C05-FCF2-D0DC-B403-B8814FEE31C6}"/>
          </ac:picMkLst>
        </pc:picChg>
        <pc:picChg chg="add mod">
          <ac:chgData name="li bo" userId="86e360d6c7446f46" providerId="LiveId" clId="{74A0F51E-455B-8F49-A505-BEF31E2963EF}" dt="2023-02-13T08:41:00.222" v="34075" actId="1076"/>
          <ac:picMkLst>
            <pc:docMk/>
            <pc:sldMk cId="3191715281" sldId="320"/>
            <ac:picMk id="13" creationId="{C34F904F-498D-7D46-E49F-FF5571293236}"/>
          </ac:picMkLst>
        </pc:picChg>
        <pc:picChg chg="del mod">
          <ac:chgData name="li bo" userId="86e360d6c7446f46" providerId="LiveId" clId="{74A0F51E-455B-8F49-A505-BEF31E2963EF}" dt="2023-02-13T05:56:46.081" v="32089" actId="478"/>
          <ac:picMkLst>
            <pc:docMk/>
            <pc:sldMk cId="3191715281" sldId="320"/>
            <ac:picMk id="15" creationId="{93A8F361-CEE8-45A4-A551-02ADA415D508}"/>
          </ac:picMkLst>
        </pc:picChg>
        <pc:picChg chg="del mod">
          <ac:chgData name="li bo" userId="86e360d6c7446f46" providerId="LiveId" clId="{74A0F51E-455B-8F49-A505-BEF31E2963EF}" dt="2023-02-13T05:56:46.081" v="32089" actId="478"/>
          <ac:picMkLst>
            <pc:docMk/>
            <pc:sldMk cId="3191715281" sldId="320"/>
            <ac:picMk id="17" creationId="{6EA2CD71-5C73-4D20-8A8A-E799E301BB40}"/>
          </ac:picMkLst>
        </pc:picChg>
        <pc:picChg chg="mod">
          <ac:chgData name="li bo" userId="86e360d6c7446f46" providerId="LiveId" clId="{74A0F51E-455B-8F49-A505-BEF31E2963EF}" dt="2023-02-13T08:25:19.500" v="33949" actId="1076"/>
          <ac:picMkLst>
            <pc:docMk/>
            <pc:sldMk cId="3191715281" sldId="320"/>
            <ac:picMk id="19" creationId="{EEE4A3DE-C499-4B5B-AC64-E40FAA9DFE4B}"/>
          </ac:picMkLst>
        </pc:picChg>
        <pc:picChg chg="mod">
          <ac:chgData name="li bo" userId="86e360d6c7446f46" providerId="LiveId" clId="{74A0F51E-455B-8F49-A505-BEF31E2963EF}" dt="2023-02-13T08:43:20.984" v="34252" actId="1076"/>
          <ac:picMkLst>
            <pc:docMk/>
            <pc:sldMk cId="3191715281" sldId="320"/>
            <ac:picMk id="6146" creationId="{9353F6B6-AFB4-46D2-A39B-31217807D14E}"/>
          </ac:picMkLst>
        </pc:picChg>
      </pc:sldChg>
      <pc:sldChg chg="addSp delSp modSp mod addAnim delAnim modAnim modNotesTx">
        <pc:chgData name="li bo" userId="86e360d6c7446f46" providerId="LiveId" clId="{74A0F51E-455B-8F49-A505-BEF31E2963EF}" dt="2023-02-19T02:36:50.679" v="35079"/>
        <pc:sldMkLst>
          <pc:docMk/>
          <pc:sldMk cId="3660973680" sldId="321"/>
        </pc:sldMkLst>
        <pc:spChg chg="del">
          <ac:chgData name="li bo" userId="86e360d6c7446f46" providerId="LiveId" clId="{74A0F51E-455B-8F49-A505-BEF31E2963EF}" dt="2023-02-10T07:51:16.522" v="12275" actId="478"/>
          <ac:spMkLst>
            <pc:docMk/>
            <pc:sldMk cId="3660973680" sldId="321"/>
            <ac:spMk id="2" creationId="{B49CBE6D-B73D-49C5-9C10-9D9A122F1EA2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3660973680" sldId="321"/>
            <ac:spMk id="2" creationId="{CE6D0AFF-97DC-B992-F389-90EE4DE48960}"/>
          </ac:spMkLst>
        </pc:spChg>
        <pc:spChg chg="add del mod">
          <ac:chgData name="li bo" userId="86e360d6c7446f46" providerId="LiveId" clId="{74A0F51E-455B-8F49-A505-BEF31E2963EF}" dt="2023-02-10T07:51:27.352" v="12277" actId="478"/>
          <ac:spMkLst>
            <pc:docMk/>
            <pc:sldMk cId="3660973680" sldId="321"/>
            <ac:spMk id="4" creationId="{82C9E0DE-3917-7ECA-BEE2-06F015493090}"/>
          </ac:spMkLst>
        </pc:spChg>
        <pc:spChg chg="add mod">
          <ac:chgData name="li bo" userId="86e360d6c7446f46" providerId="LiveId" clId="{74A0F51E-455B-8F49-A505-BEF31E2963EF}" dt="2023-02-10T07:52:06.847" v="12312" actId="20577"/>
          <ac:spMkLst>
            <pc:docMk/>
            <pc:sldMk cId="3660973680" sldId="321"/>
            <ac:spMk id="5" creationId="{7F3AF9CB-B74E-EA03-6490-93E5AA8FC952}"/>
          </ac:spMkLst>
        </pc:spChg>
        <pc:spChg chg="add mod">
          <ac:chgData name="li bo" userId="86e360d6c7446f46" providerId="LiveId" clId="{74A0F51E-455B-8F49-A505-BEF31E2963EF}" dt="2023-02-10T08:07:07.102" v="12690" actId="20577"/>
          <ac:spMkLst>
            <pc:docMk/>
            <pc:sldMk cId="3660973680" sldId="321"/>
            <ac:spMk id="6" creationId="{2164FF77-E3A1-775A-9D38-76A87A078FBE}"/>
          </ac:spMkLst>
        </pc:spChg>
        <pc:grpChg chg="add del">
          <ac:chgData name="li bo" userId="86e360d6c7446f46" providerId="LiveId" clId="{74A0F51E-455B-8F49-A505-BEF31E2963EF}" dt="2023-02-10T07:51:48.018" v="12278" actId="478"/>
          <ac:grpSpMkLst>
            <pc:docMk/>
            <pc:sldMk cId="3660973680" sldId="321"/>
            <ac:grpSpMk id="13" creationId="{C7950775-56F0-49F9-B79E-BA6894590228}"/>
          </ac:grpSpMkLst>
        </pc:grpChg>
        <pc:picChg chg="add del">
          <ac:chgData name="li bo" userId="86e360d6c7446f46" providerId="LiveId" clId="{74A0F51E-455B-8F49-A505-BEF31E2963EF}" dt="2023-02-10T07:51:49.692" v="12280" actId="478"/>
          <ac:picMkLst>
            <pc:docMk/>
            <pc:sldMk cId="3660973680" sldId="321"/>
            <ac:picMk id="9" creationId="{1D5D9E94-1DAF-4C6E-964B-C8B4F05E5326}"/>
          </ac:picMkLst>
        </pc:picChg>
        <pc:picChg chg="add del">
          <ac:chgData name="li bo" userId="86e360d6c7446f46" providerId="LiveId" clId="{74A0F51E-455B-8F49-A505-BEF31E2963EF}" dt="2023-02-10T07:51:49.128" v="12279" actId="478"/>
          <ac:picMkLst>
            <pc:docMk/>
            <pc:sldMk cId="3660973680" sldId="321"/>
            <ac:picMk id="18" creationId="{79B4E381-F294-476F-94C2-4A449D691486}"/>
          </ac:picMkLst>
        </pc:picChg>
      </pc:sldChg>
      <pc:sldChg chg="addSp delSp modSp mod modAnim modNotesTx">
        <pc:chgData name="li bo" userId="86e360d6c7446f46" providerId="LiveId" clId="{74A0F51E-455B-8F49-A505-BEF31E2963EF}" dt="2023-02-19T02:36:50.679" v="35079"/>
        <pc:sldMkLst>
          <pc:docMk/>
          <pc:sldMk cId="1289518554" sldId="322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1289518554" sldId="322"/>
            <ac:spMk id="2" creationId="{50D86DCA-81CE-4D50-17C2-1267A841CFFC}"/>
          </ac:spMkLst>
        </pc:spChg>
        <pc:spChg chg="add del mod">
          <ac:chgData name="li bo" userId="86e360d6c7446f46" providerId="LiveId" clId="{74A0F51E-455B-8F49-A505-BEF31E2963EF}" dt="2023-02-10T08:09:04.991" v="12703" actId="478"/>
          <ac:spMkLst>
            <pc:docMk/>
            <pc:sldMk cId="1289518554" sldId="322"/>
            <ac:spMk id="3" creationId="{73BDAC6A-B1D3-A676-5A3E-E2012FFC85EE}"/>
          </ac:spMkLst>
        </pc:spChg>
        <pc:spChg chg="del">
          <ac:chgData name="li bo" userId="86e360d6c7446f46" providerId="LiveId" clId="{74A0F51E-455B-8F49-A505-BEF31E2963EF}" dt="2023-02-10T08:09:02.610" v="12702" actId="478"/>
          <ac:spMkLst>
            <pc:docMk/>
            <pc:sldMk cId="1289518554" sldId="322"/>
            <ac:spMk id="4" creationId="{0DAAE4A2-533F-4EF7-9BD9-46389ED6237D}"/>
          </ac:spMkLst>
        </pc:spChg>
        <pc:spChg chg="add mod">
          <ac:chgData name="li bo" userId="86e360d6c7446f46" providerId="LiveId" clId="{74A0F51E-455B-8F49-A505-BEF31E2963EF}" dt="2023-02-10T08:09:33.104" v="12753" actId="20577"/>
          <ac:spMkLst>
            <pc:docMk/>
            <pc:sldMk cId="1289518554" sldId="322"/>
            <ac:spMk id="5" creationId="{2FF21148-62CA-32AE-2D15-81011F4167A1}"/>
          </ac:spMkLst>
        </pc:spChg>
        <pc:spChg chg="add mod">
          <ac:chgData name="li bo" userId="86e360d6c7446f46" providerId="LiveId" clId="{74A0F51E-455B-8F49-A505-BEF31E2963EF}" dt="2023-02-10T08:24:19.099" v="12924" actId="1076"/>
          <ac:spMkLst>
            <pc:docMk/>
            <pc:sldMk cId="1289518554" sldId="322"/>
            <ac:spMk id="12" creationId="{7AB2ECC7-F01A-1BC4-A460-34C45A1EE42E}"/>
          </ac:spMkLst>
        </pc:spChg>
        <pc:spChg chg="add mod">
          <ac:chgData name="li bo" userId="86e360d6c7446f46" providerId="LiveId" clId="{74A0F51E-455B-8F49-A505-BEF31E2963EF}" dt="2023-02-19T02:35:33.701" v="35078" actId="14100"/>
          <ac:spMkLst>
            <pc:docMk/>
            <pc:sldMk cId="1289518554" sldId="322"/>
            <ac:spMk id="13" creationId="{C90CED6C-CFB4-F10B-9FC7-B8A86198776C}"/>
          </ac:spMkLst>
        </pc:spChg>
        <pc:grpChg chg="add del">
          <ac:chgData name="li bo" userId="86e360d6c7446f46" providerId="LiveId" clId="{74A0F51E-455B-8F49-A505-BEF31E2963EF}" dt="2023-02-10T08:08:51.997" v="12701" actId="478"/>
          <ac:grpSpMkLst>
            <pc:docMk/>
            <pc:sldMk cId="1289518554" sldId="322"/>
            <ac:grpSpMk id="7" creationId="{BB66990C-5533-46BE-8D78-DB25A938114F}"/>
          </ac:grpSpMkLst>
        </pc:grpChg>
        <pc:picChg chg="mod">
          <ac:chgData name="li bo" userId="86e360d6c7446f46" providerId="LiveId" clId="{74A0F51E-455B-8F49-A505-BEF31E2963EF}" dt="2023-02-10T08:24:19.099" v="12924" actId="1076"/>
          <ac:picMkLst>
            <pc:docMk/>
            <pc:sldMk cId="1289518554" sldId="322"/>
            <ac:picMk id="6" creationId="{08EF26CD-F3D9-42B0-9A91-7AE6AACC9D82}"/>
          </ac:picMkLst>
        </pc:picChg>
        <pc:picChg chg="mod topLvl">
          <ac:chgData name="li bo" userId="86e360d6c7446f46" providerId="LiveId" clId="{74A0F51E-455B-8F49-A505-BEF31E2963EF}" dt="2023-02-10T08:08:38.852" v="12700" actId="1076"/>
          <ac:picMkLst>
            <pc:docMk/>
            <pc:sldMk cId="1289518554" sldId="322"/>
            <ac:picMk id="8" creationId="{BBEE6DD4-E446-41CA-BD98-33A317273F82}"/>
          </ac:picMkLst>
        </pc:picChg>
        <pc:picChg chg="mod topLvl">
          <ac:chgData name="li bo" userId="86e360d6c7446f46" providerId="LiveId" clId="{74A0F51E-455B-8F49-A505-BEF31E2963EF}" dt="2023-02-10T08:08:38.410" v="12699" actId="165"/>
          <ac:picMkLst>
            <pc:docMk/>
            <pc:sldMk cId="1289518554" sldId="322"/>
            <ac:picMk id="9" creationId="{4AFA1B0C-EB32-4BF7-8F40-BB9A7BAE4D01}"/>
          </ac:picMkLst>
        </pc:picChg>
        <pc:picChg chg="mod topLvl">
          <ac:chgData name="li bo" userId="86e360d6c7446f46" providerId="LiveId" clId="{74A0F51E-455B-8F49-A505-BEF31E2963EF}" dt="2023-02-10T08:08:38.410" v="12699" actId="165"/>
          <ac:picMkLst>
            <pc:docMk/>
            <pc:sldMk cId="1289518554" sldId="322"/>
            <ac:picMk id="10" creationId="{118C1A89-9E1B-4EA0-AD92-8ABA4D317ADD}"/>
          </ac:picMkLst>
        </pc:picChg>
      </pc:sldChg>
      <pc:sldChg chg="addSp delSp modSp mod modAnim">
        <pc:chgData name="li bo" userId="86e360d6c7446f46" providerId="LiveId" clId="{74A0F51E-455B-8F49-A505-BEF31E2963EF}" dt="2023-02-19T02:36:50.679" v="35079"/>
        <pc:sldMkLst>
          <pc:docMk/>
          <pc:sldMk cId="3437851303" sldId="323"/>
        </pc:sldMkLst>
        <pc:spChg chg="add mod">
          <ac:chgData name="li bo" userId="86e360d6c7446f46" providerId="LiveId" clId="{74A0F51E-455B-8F49-A505-BEF31E2963EF}" dt="2023-02-09T08:43:22.415" v="6045" actId="255"/>
          <ac:spMkLst>
            <pc:docMk/>
            <pc:sldMk cId="3437851303" sldId="323"/>
            <ac:spMk id="2" creationId="{75EE4DEE-B91E-509C-80A3-32DEA3508FFF}"/>
          </ac:spMkLst>
        </pc:spChg>
        <pc:spChg chg="add mod">
          <ac:chgData name="li bo" userId="86e360d6c7446f46" providerId="LiveId" clId="{74A0F51E-455B-8F49-A505-BEF31E2963EF}" dt="2023-02-12T03:18:49.487" v="19846" actId="12"/>
          <ac:spMkLst>
            <pc:docMk/>
            <pc:sldMk cId="3437851303" sldId="323"/>
            <ac:spMk id="3" creationId="{13061503-10F2-BF55-4AC6-8CD5D3547780}"/>
          </ac:spMkLst>
        </pc:spChg>
        <pc:spChg chg="add mod">
          <ac:chgData name="li bo" userId="86e360d6c7446f46" providerId="LiveId" clId="{74A0F51E-455B-8F49-A505-BEF31E2963EF}" dt="2023-02-12T03:23:11.993" v="19914" actId="20577"/>
          <ac:spMkLst>
            <pc:docMk/>
            <pc:sldMk cId="3437851303" sldId="323"/>
            <ac:spMk id="4" creationId="{9A0AD078-C242-D5B2-AC32-3407DEBA49AB}"/>
          </ac:spMkLst>
        </pc:spChg>
        <pc:spChg chg="add del mod">
          <ac:chgData name="li bo" userId="86e360d6c7446f46" providerId="LiveId" clId="{74A0F51E-455B-8F49-A505-BEF31E2963EF}" dt="2023-02-19T01:47:08.037" v="34726"/>
          <ac:spMkLst>
            <pc:docMk/>
            <pc:sldMk cId="3437851303" sldId="323"/>
            <ac:spMk id="5" creationId="{EE192667-259A-690E-4D30-FA3E329BF259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3437851303" sldId="323"/>
            <ac:spMk id="6" creationId="{F45594FA-4CF8-DFF2-3779-9C8375351DAF}"/>
          </ac:spMkLst>
        </pc:spChg>
        <pc:spChg chg="del mod">
          <ac:chgData name="li bo" userId="86e360d6c7446f46" providerId="LiveId" clId="{74A0F51E-455B-8F49-A505-BEF31E2963EF}" dt="2023-02-09T08:38:36.212" v="6002" actId="478"/>
          <ac:spMkLst>
            <pc:docMk/>
            <pc:sldMk cId="3437851303" sldId="323"/>
            <ac:spMk id="13" creationId="{1C81962A-A96B-48B8-9CEB-A59D97408B84}"/>
          </ac:spMkLst>
        </pc:spChg>
        <pc:picChg chg="mod">
          <ac:chgData name="li bo" userId="86e360d6c7446f46" providerId="LiveId" clId="{74A0F51E-455B-8F49-A505-BEF31E2963EF}" dt="2023-02-09T08:43:55.046" v="6059" actId="1076"/>
          <ac:picMkLst>
            <pc:docMk/>
            <pc:sldMk cId="3437851303" sldId="323"/>
            <ac:picMk id="21" creationId="{5C4DBB3B-9214-4AFF-BB92-8AB5E4832035}"/>
          </ac:picMkLst>
        </pc:picChg>
        <pc:picChg chg="mod">
          <ac:chgData name="li bo" userId="86e360d6c7446f46" providerId="LiveId" clId="{74A0F51E-455B-8F49-A505-BEF31E2963EF}" dt="2023-02-12T03:21:40.303" v="19912" actId="1076"/>
          <ac:picMkLst>
            <pc:docMk/>
            <pc:sldMk cId="3437851303" sldId="323"/>
            <ac:picMk id="23" creationId="{EC5736A9-8F22-4031-AFC9-719FA8C38DF1}"/>
          </ac:picMkLst>
        </pc:picChg>
        <pc:picChg chg="mod">
          <ac:chgData name="li bo" userId="86e360d6c7446f46" providerId="LiveId" clId="{74A0F51E-455B-8F49-A505-BEF31E2963EF}" dt="2023-02-09T08:43:52.244" v="6058" actId="1076"/>
          <ac:picMkLst>
            <pc:docMk/>
            <pc:sldMk cId="3437851303" sldId="323"/>
            <ac:picMk id="25" creationId="{E0A4CA28-0EED-45C6-86A1-5A302DFAF7D7}"/>
          </ac:picMkLst>
        </pc:picChg>
      </pc:sldChg>
      <pc:sldChg chg="del">
        <pc:chgData name="li bo" userId="86e360d6c7446f46" providerId="LiveId" clId="{74A0F51E-455B-8F49-A505-BEF31E2963EF}" dt="2023-02-08T07:15:39.680" v="776" actId="2696"/>
        <pc:sldMkLst>
          <pc:docMk/>
          <pc:sldMk cId="3040737910" sldId="324"/>
        </pc:sldMkLst>
      </pc:sldChg>
      <pc:sldChg chg="addSp modSp add del mod modAnim">
        <pc:chgData name="li bo" userId="86e360d6c7446f46" providerId="LiveId" clId="{74A0F51E-455B-8F49-A505-BEF31E2963EF}" dt="2023-02-19T02:36:50.679" v="35079"/>
        <pc:sldMkLst>
          <pc:docMk/>
          <pc:sldMk cId="3464280289" sldId="325"/>
        </pc:sldMkLst>
        <pc:spChg chg="add mod">
          <ac:chgData name="li bo" userId="86e360d6c7446f46" providerId="LiveId" clId="{74A0F51E-455B-8F49-A505-BEF31E2963EF}" dt="2023-02-09T08:44:47.707" v="6080"/>
          <ac:spMkLst>
            <pc:docMk/>
            <pc:sldMk cId="3464280289" sldId="325"/>
            <ac:spMk id="2" creationId="{9E524C49-F799-FB33-E3FC-174DA06E0ABC}"/>
          </ac:spMkLst>
        </pc:spChg>
        <pc:spChg chg="add mod">
          <ac:chgData name="li bo" userId="86e360d6c7446f46" providerId="LiveId" clId="{74A0F51E-455B-8F49-A505-BEF31E2963EF}" dt="2023-02-09T08:50:05.390" v="6210" actId="1076"/>
          <ac:spMkLst>
            <pc:docMk/>
            <pc:sldMk cId="3464280289" sldId="325"/>
            <ac:spMk id="3" creationId="{4A39A15E-08E4-F1BD-45AA-539FE995B558}"/>
          </ac:spMkLst>
        </pc:spChg>
        <pc:spChg chg="mod">
          <ac:chgData name="li bo" userId="86e360d6c7446f46" providerId="LiveId" clId="{74A0F51E-455B-8F49-A505-BEF31E2963EF}" dt="2023-02-09T08:46:18.772" v="6116"/>
          <ac:spMkLst>
            <pc:docMk/>
            <pc:sldMk cId="3464280289" sldId="325"/>
            <ac:spMk id="7" creationId="{DB94FE0B-15F9-9E40-6CC3-85B6AD2CF02D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3464280289" sldId="325"/>
            <ac:spMk id="10" creationId="{6AF655FF-D8F3-0B80-9FF0-3C1DBF47253B}"/>
          </ac:spMkLst>
        </pc:spChg>
        <pc:grpChg chg="add mod">
          <ac:chgData name="li bo" userId="86e360d6c7446f46" providerId="LiveId" clId="{74A0F51E-455B-8F49-A505-BEF31E2963EF}" dt="2023-02-09T08:50:05.390" v="6210" actId="1076"/>
          <ac:grpSpMkLst>
            <pc:docMk/>
            <pc:sldMk cId="3464280289" sldId="325"/>
            <ac:grpSpMk id="5" creationId="{D65D9917-EC99-D6AA-965A-78D29A8149F1}"/>
          </ac:grpSpMkLst>
        </pc:grpChg>
        <pc:picChg chg="mod">
          <ac:chgData name="li bo" userId="86e360d6c7446f46" providerId="LiveId" clId="{74A0F51E-455B-8F49-A505-BEF31E2963EF}" dt="2023-02-09T08:50:01.820" v="6209" actId="1076"/>
          <ac:picMkLst>
            <pc:docMk/>
            <pc:sldMk cId="3464280289" sldId="325"/>
            <ac:picMk id="4" creationId="{0970C4A7-3A0C-4BE9-A166-348F0D705EF6}"/>
          </ac:picMkLst>
        </pc:picChg>
        <pc:picChg chg="mod">
          <ac:chgData name="li bo" userId="86e360d6c7446f46" providerId="LiveId" clId="{74A0F51E-455B-8F49-A505-BEF31E2963EF}" dt="2023-02-09T08:46:18.772" v="6116"/>
          <ac:picMkLst>
            <pc:docMk/>
            <pc:sldMk cId="3464280289" sldId="325"/>
            <ac:picMk id="6" creationId="{DBDBE92A-FCC0-F713-CF71-F8E80E03B6E8}"/>
          </ac:picMkLst>
        </pc:picChg>
        <pc:picChg chg="add mod modCrop">
          <ac:chgData name="li bo" userId="86e360d6c7446f46" providerId="LiveId" clId="{74A0F51E-455B-8F49-A505-BEF31E2963EF}" dt="2023-02-09T08:52:40.365" v="6228" actId="732"/>
          <ac:picMkLst>
            <pc:docMk/>
            <pc:sldMk cId="3464280289" sldId="325"/>
            <ac:picMk id="8" creationId="{D2F0F595-A7E6-F39E-54FD-655A6961871A}"/>
          </ac:picMkLst>
        </pc:picChg>
        <pc:picChg chg="add mod">
          <ac:chgData name="li bo" userId="86e360d6c7446f46" providerId="LiveId" clId="{74A0F51E-455B-8F49-A505-BEF31E2963EF}" dt="2023-02-09T08:52:28.476" v="6227" actId="1076"/>
          <ac:picMkLst>
            <pc:docMk/>
            <pc:sldMk cId="3464280289" sldId="325"/>
            <ac:picMk id="9" creationId="{28F4E438-9B56-64E4-ADFC-EE58F5CD1BA6}"/>
          </ac:picMkLst>
        </pc:picChg>
      </pc:sldChg>
      <pc:sldChg chg="addSp delSp modSp mod modAnim modNotesTx">
        <pc:chgData name="li bo" userId="86e360d6c7446f46" providerId="LiveId" clId="{74A0F51E-455B-8F49-A505-BEF31E2963EF}" dt="2023-02-20T07:40:02.683" v="35577" actId="20577"/>
        <pc:sldMkLst>
          <pc:docMk/>
          <pc:sldMk cId="3154402278" sldId="326"/>
        </pc:sldMkLst>
        <pc:spChg chg="mod">
          <ac:chgData name="li bo" userId="86e360d6c7446f46" providerId="LiveId" clId="{74A0F51E-455B-8F49-A505-BEF31E2963EF}" dt="2023-02-12T15:26:39.744" v="26873" actId="948"/>
          <ac:spMkLst>
            <pc:docMk/>
            <pc:sldMk cId="3154402278" sldId="326"/>
            <ac:spMk id="2" creationId="{2B358D84-0D61-4293-8C30-552440F54029}"/>
          </ac:spMkLst>
        </pc:spChg>
        <pc:spChg chg="add mod">
          <ac:chgData name="li bo" userId="86e360d6c7446f46" providerId="LiveId" clId="{74A0F51E-455B-8F49-A505-BEF31E2963EF}" dt="2023-02-20T07:40:02.683" v="35577" actId="20577"/>
          <ac:spMkLst>
            <pc:docMk/>
            <pc:sldMk cId="3154402278" sldId="326"/>
            <ac:spMk id="4" creationId="{9760C03E-62D8-178C-A16B-613252C5EB65}"/>
          </ac:spMkLst>
        </pc:spChg>
        <pc:spChg chg="add mod">
          <ac:chgData name="li bo" userId="86e360d6c7446f46" providerId="LiveId" clId="{74A0F51E-455B-8F49-A505-BEF31E2963EF}" dt="2023-02-13T04:32:38.342" v="31066" actId="948"/>
          <ac:spMkLst>
            <pc:docMk/>
            <pc:sldMk cId="3154402278" sldId="326"/>
            <ac:spMk id="6" creationId="{074D7439-FF11-C58B-5BFA-6BC318CE8DFF}"/>
          </ac:spMkLst>
        </pc:spChg>
        <pc:spChg chg="add del mod">
          <ac:chgData name="li bo" userId="86e360d6c7446f46" providerId="LiveId" clId="{74A0F51E-455B-8F49-A505-BEF31E2963EF}" dt="2023-02-12T15:21:11.850" v="26510" actId="478"/>
          <ac:spMkLst>
            <pc:docMk/>
            <pc:sldMk cId="3154402278" sldId="326"/>
            <ac:spMk id="7" creationId="{4047599A-1123-9668-CB59-E924EA1EF213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3154402278" sldId="326"/>
            <ac:spMk id="7" creationId="{6347546F-142A-6B35-5AFB-F5EF8F425B4D}"/>
          </ac:spMkLst>
        </pc:spChg>
        <pc:spChg chg="del">
          <ac:chgData name="li bo" userId="86e360d6c7446f46" providerId="LiveId" clId="{74A0F51E-455B-8F49-A505-BEF31E2963EF}" dt="2023-02-12T08:12:37.093" v="22411" actId="478"/>
          <ac:spMkLst>
            <pc:docMk/>
            <pc:sldMk cId="3154402278" sldId="326"/>
            <ac:spMk id="10" creationId="{920E5DC7-3892-4F49-B532-626C0D17263E}"/>
          </ac:spMkLst>
        </pc:spChg>
        <pc:picChg chg="mod">
          <ac:chgData name="li bo" userId="86e360d6c7446f46" providerId="LiveId" clId="{74A0F51E-455B-8F49-A505-BEF31E2963EF}" dt="2023-02-12T15:50:23.373" v="27147" actId="1035"/>
          <ac:picMkLst>
            <pc:docMk/>
            <pc:sldMk cId="3154402278" sldId="326"/>
            <ac:picMk id="3" creationId="{7874180A-902A-40B1-AF87-9AABC5F77280}"/>
          </ac:picMkLst>
        </pc:picChg>
        <pc:picChg chg="mod">
          <ac:chgData name="li bo" userId="86e360d6c7446f46" providerId="LiveId" clId="{74A0F51E-455B-8F49-A505-BEF31E2963EF}" dt="2023-02-12T15:21:48.943" v="26542" actId="1076"/>
          <ac:picMkLst>
            <pc:docMk/>
            <pc:sldMk cId="3154402278" sldId="326"/>
            <ac:picMk id="5" creationId="{16772DD3-4BE0-4C5C-8858-42326E1BAA83}"/>
          </ac:picMkLst>
        </pc:picChg>
      </pc:sldChg>
      <pc:sldChg chg="addSp delSp modSp mod delAnim modAnim modNotesTx">
        <pc:chgData name="li bo" userId="86e360d6c7446f46" providerId="LiveId" clId="{74A0F51E-455B-8F49-A505-BEF31E2963EF}" dt="2023-02-19T02:36:50.679" v="35079"/>
        <pc:sldMkLst>
          <pc:docMk/>
          <pc:sldMk cId="2910611720" sldId="350"/>
        </pc:sldMkLst>
        <pc:spChg chg="add mod">
          <ac:chgData name="li bo" userId="86e360d6c7446f46" providerId="LiveId" clId="{74A0F51E-455B-8F49-A505-BEF31E2963EF}" dt="2023-02-13T07:53:42.222" v="33184" actId="20577"/>
          <ac:spMkLst>
            <pc:docMk/>
            <pc:sldMk cId="2910611720" sldId="350"/>
            <ac:spMk id="2" creationId="{A297FB15-FE1B-C9EE-0505-BEB3325B4620}"/>
          </ac:spMkLst>
        </pc:spChg>
        <pc:spChg chg="add del mod">
          <ac:chgData name="li bo" userId="86e360d6c7446f46" providerId="LiveId" clId="{74A0F51E-455B-8F49-A505-BEF31E2963EF}" dt="2023-02-12T16:39:32.314" v="28468"/>
          <ac:spMkLst>
            <pc:docMk/>
            <pc:sldMk cId="2910611720" sldId="350"/>
            <ac:spMk id="2" creationId="{EEC5ADA1-B1C3-B2EE-1546-D6FB2C3086F7}"/>
          </ac:spMkLst>
        </pc:spChg>
        <pc:spChg chg="add mod">
          <ac:chgData name="li bo" userId="86e360d6c7446f46" providerId="LiveId" clId="{74A0F51E-455B-8F49-A505-BEF31E2963EF}" dt="2023-02-13T05:35:42.436" v="31468" actId="20577"/>
          <ac:spMkLst>
            <pc:docMk/>
            <pc:sldMk cId="2910611720" sldId="350"/>
            <ac:spMk id="3" creationId="{406FCCFB-CAB8-69E0-26FD-37A4B63A1C80}"/>
          </ac:spMkLst>
        </pc:spChg>
        <pc:spChg chg="add mod">
          <ac:chgData name="li bo" userId="86e360d6c7446f46" providerId="LiveId" clId="{74A0F51E-455B-8F49-A505-BEF31E2963EF}" dt="2023-02-13T04:26:52.033" v="31019" actId="1035"/>
          <ac:spMkLst>
            <pc:docMk/>
            <pc:sldMk cId="2910611720" sldId="350"/>
            <ac:spMk id="5" creationId="{A5414AB5-3C84-4047-810B-278EC17091A6}"/>
          </ac:spMkLst>
        </pc:spChg>
        <pc:spChg chg="del mod">
          <ac:chgData name="li bo" userId="86e360d6c7446f46" providerId="LiveId" clId="{74A0F51E-455B-8F49-A505-BEF31E2963EF}" dt="2023-02-12T16:39:43.841" v="28472" actId="478"/>
          <ac:spMkLst>
            <pc:docMk/>
            <pc:sldMk cId="2910611720" sldId="350"/>
            <ac:spMk id="7" creationId="{FFBCD3DA-0082-4937-BC58-14EED2D371B7}"/>
          </ac:spMkLst>
        </pc:spChg>
        <pc:spChg chg="add mod">
          <ac:chgData name="li bo" userId="86e360d6c7446f46" providerId="LiveId" clId="{74A0F51E-455B-8F49-A505-BEF31E2963EF}" dt="2023-02-13T05:35:08.101" v="31440" actId="1036"/>
          <ac:spMkLst>
            <pc:docMk/>
            <pc:sldMk cId="2910611720" sldId="350"/>
            <ac:spMk id="8" creationId="{DDF3ECB9-5730-0A5E-D8F5-C2894A3A60CB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2910611720" sldId="350"/>
            <ac:spMk id="9" creationId="{B0C31132-4E44-E625-C5DE-193DBDD459F3}"/>
          </ac:spMkLst>
        </pc:spChg>
        <pc:spChg chg="add mod">
          <ac:chgData name="li bo" userId="86e360d6c7446f46" providerId="LiveId" clId="{74A0F51E-455B-8F49-A505-BEF31E2963EF}" dt="2023-02-13T04:44:39.251" v="31234" actId="2711"/>
          <ac:spMkLst>
            <pc:docMk/>
            <pc:sldMk cId="2910611720" sldId="350"/>
            <ac:spMk id="11" creationId="{5FCD10D4-AED8-2522-7183-00A91BD71455}"/>
          </ac:spMkLst>
        </pc:spChg>
        <pc:spChg chg="del mod">
          <ac:chgData name="li bo" userId="86e360d6c7446f46" providerId="LiveId" clId="{74A0F51E-455B-8F49-A505-BEF31E2963EF}" dt="2023-02-13T03:39:11.366" v="30647" actId="478"/>
          <ac:spMkLst>
            <pc:docMk/>
            <pc:sldMk cId="2910611720" sldId="350"/>
            <ac:spMk id="17" creationId="{D6B8F0A0-9B54-4A7C-A7F8-D7C62582A25E}"/>
          </ac:spMkLst>
        </pc:spChg>
        <pc:spChg chg="del mod">
          <ac:chgData name="li bo" userId="86e360d6c7446f46" providerId="LiveId" clId="{74A0F51E-455B-8F49-A505-BEF31E2963EF}" dt="2023-02-13T03:39:14.616" v="30649" actId="478"/>
          <ac:spMkLst>
            <pc:docMk/>
            <pc:sldMk cId="2910611720" sldId="350"/>
            <ac:spMk id="28" creationId="{E99AB263-FD48-4E3D-A96C-9672C940F514}"/>
          </ac:spMkLst>
        </pc:spChg>
        <pc:spChg chg="del mod">
          <ac:chgData name="li bo" userId="86e360d6c7446f46" providerId="LiveId" clId="{74A0F51E-455B-8F49-A505-BEF31E2963EF}" dt="2023-02-13T03:39:14.616" v="30649" actId="478"/>
          <ac:spMkLst>
            <pc:docMk/>
            <pc:sldMk cId="2910611720" sldId="350"/>
            <ac:spMk id="30" creationId="{07EAB6C3-6F2E-43DC-86B2-BBB3576D325E}"/>
          </ac:spMkLst>
        </pc:spChg>
        <pc:grpChg chg="add mod">
          <ac:chgData name="li bo" userId="86e360d6c7446f46" providerId="LiveId" clId="{74A0F51E-455B-8F49-A505-BEF31E2963EF}" dt="2023-02-13T04:39:39.959" v="31170" actId="1076"/>
          <ac:grpSpMkLst>
            <pc:docMk/>
            <pc:sldMk cId="2910611720" sldId="350"/>
            <ac:grpSpMk id="4" creationId="{D6FFEB85-AF76-1077-E611-03E2A349F0DC}"/>
          </ac:grpSpMkLst>
        </pc:grpChg>
        <pc:picChg chg="add mod">
          <ac:chgData name="li bo" userId="86e360d6c7446f46" providerId="LiveId" clId="{74A0F51E-455B-8F49-A505-BEF31E2963EF}" dt="2023-02-13T05:35:11.782" v="31445" actId="1036"/>
          <ac:picMkLst>
            <pc:docMk/>
            <pc:sldMk cId="2910611720" sldId="350"/>
            <ac:picMk id="6" creationId="{5BA4414D-A057-97B0-93F3-344ADD5486D8}"/>
          </ac:picMkLst>
        </pc:picChg>
        <pc:picChg chg="add mod">
          <ac:chgData name="li bo" userId="86e360d6c7446f46" providerId="LiveId" clId="{74A0F51E-455B-8F49-A505-BEF31E2963EF}" dt="2023-02-13T05:35:15.565" v="31450" actId="1036"/>
          <ac:picMkLst>
            <pc:docMk/>
            <pc:sldMk cId="2910611720" sldId="350"/>
            <ac:picMk id="7" creationId="{3F9E678B-8D4C-753D-5559-22332E7DF647}"/>
          </ac:picMkLst>
        </pc:picChg>
        <pc:picChg chg="del mod">
          <ac:chgData name="li bo" userId="86e360d6c7446f46" providerId="LiveId" clId="{74A0F51E-455B-8F49-A505-BEF31E2963EF}" dt="2023-02-13T03:39:14.616" v="30649" actId="478"/>
          <ac:picMkLst>
            <pc:docMk/>
            <pc:sldMk cId="2910611720" sldId="350"/>
            <ac:picMk id="10" creationId="{EB2B6B7B-E10E-4DED-B488-D70AB4EA53AC}"/>
          </ac:picMkLst>
        </pc:picChg>
        <pc:picChg chg="del mod">
          <ac:chgData name="li bo" userId="86e360d6c7446f46" providerId="LiveId" clId="{74A0F51E-455B-8F49-A505-BEF31E2963EF}" dt="2023-02-13T03:39:14.616" v="30649" actId="478"/>
          <ac:picMkLst>
            <pc:docMk/>
            <pc:sldMk cId="2910611720" sldId="350"/>
            <ac:picMk id="12" creationId="{1AD7BA57-180A-4399-8516-BD1E63B27E78}"/>
          </ac:picMkLst>
        </pc:picChg>
        <pc:picChg chg="del mod">
          <ac:chgData name="li bo" userId="86e360d6c7446f46" providerId="LiveId" clId="{74A0F51E-455B-8F49-A505-BEF31E2963EF}" dt="2023-02-13T03:39:11.825" v="30648" actId="478"/>
          <ac:picMkLst>
            <pc:docMk/>
            <pc:sldMk cId="2910611720" sldId="350"/>
            <ac:picMk id="16" creationId="{14B3A21C-95EA-4B90-85E2-34ED3F831488}"/>
          </ac:picMkLst>
        </pc:picChg>
        <pc:picChg chg="mod">
          <ac:chgData name="li bo" userId="86e360d6c7446f46" providerId="LiveId" clId="{74A0F51E-455B-8F49-A505-BEF31E2963EF}" dt="2023-02-13T04:39:39.959" v="31170" actId="1076"/>
          <ac:picMkLst>
            <pc:docMk/>
            <pc:sldMk cId="2910611720" sldId="350"/>
            <ac:picMk id="23" creationId="{1091E6A7-458C-4CA6-8871-06E69ACDF969}"/>
          </ac:picMkLst>
        </pc:picChg>
        <pc:picChg chg="mod">
          <ac:chgData name="li bo" userId="86e360d6c7446f46" providerId="LiveId" clId="{74A0F51E-455B-8F49-A505-BEF31E2963EF}" dt="2023-02-13T04:39:39.959" v="31170" actId="1076"/>
          <ac:picMkLst>
            <pc:docMk/>
            <pc:sldMk cId="2910611720" sldId="350"/>
            <ac:picMk id="25" creationId="{8C7845E0-78BC-496C-8E0E-38F57AF3B0E7}"/>
          </ac:picMkLst>
        </pc:picChg>
        <pc:picChg chg="del">
          <ac:chgData name="li bo" userId="86e360d6c7446f46" providerId="LiveId" clId="{74A0F51E-455B-8F49-A505-BEF31E2963EF}" dt="2023-02-13T03:39:14.616" v="30649" actId="478"/>
          <ac:picMkLst>
            <pc:docMk/>
            <pc:sldMk cId="2910611720" sldId="350"/>
            <ac:picMk id="27" creationId="{BEE23C65-8143-46B3-885E-14571CAA2494}"/>
          </ac:picMkLst>
        </pc:picChg>
        <pc:picChg chg="del">
          <ac:chgData name="li bo" userId="86e360d6c7446f46" providerId="LiveId" clId="{74A0F51E-455B-8F49-A505-BEF31E2963EF}" dt="2023-02-13T03:39:14.616" v="30649" actId="478"/>
          <ac:picMkLst>
            <pc:docMk/>
            <pc:sldMk cId="2910611720" sldId="350"/>
            <ac:picMk id="31" creationId="{9DFE358C-1715-4776-8692-5889C9AF1926}"/>
          </ac:picMkLst>
        </pc:picChg>
        <pc:picChg chg="del mod">
          <ac:chgData name="li bo" userId="86e360d6c7446f46" providerId="LiveId" clId="{74A0F51E-455B-8F49-A505-BEF31E2963EF}" dt="2023-02-13T03:39:14.616" v="30649" actId="478"/>
          <ac:picMkLst>
            <pc:docMk/>
            <pc:sldMk cId="2910611720" sldId="350"/>
            <ac:picMk id="33" creationId="{F4C40A39-3697-4464-9963-424ABEDDA100}"/>
          </ac:picMkLst>
        </pc:picChg>
        <pc:picChg chg="del">
          <ac:chgData name="li bo" userId="86e360d6c7446f46" providerId="LiveId" clId="{74A0F51E-455B-8F49-A505-BEF31E2963EF}" dt="2023-02-13T03:39:16.983" v="30650" actId="478"/>
          <ac:picMkLst>
            <pc:docMk/>
            <pc:sldMk cId="2910611720" sldId="350"/>
            <ac:picMk id="35" creationId="{B8F32594-14AE-4063-8F63-3306D096074D}"/>
          </ac:picMkLst>
        </pc:picChg>
        <pc:picChg chg="mod">
          <ac:chgData name="li bo" userId="86e360d6c7446f46" providerId="LiveId" clId="{74A0F51E-455B-8F49-A505-BEF31E2963EF}" dt="2023-02-13T04:39:39.959" v="31170" actId="1076"/>
          <ac:picMkLst>
            <pc:docMk/>
            <pc:sldMk cId="2910611720" sldId="350"/>
            <ac:picMk id="17410" creationId="{32BE5553-8477-4DD5-A29E-20018960423F}"/>
          </ac:picMkLst>
        </pc:picChg>
      </pc:sldChg>
      <pc:sldChg chg="addSp delSp modSp mod delAnim modAnim modNotesTx">
        <pc:chgData name="li bo" userId="86e360d6c7446f46" providerId="LiveId" clId="{74A0F51E-455B-8F49-A505-BEF31E2963EF}" dt="2023-02-19T02:36:50.679" v="35079"/>
        <pc:sldMkLst>
          <pc:docMk/>
          <pc:sldMk cId="4184086181" sldId="352"/>
        </pc:sldMkLst>
        <pc:spChg chg="add mod">
          <ac:chgData name="li bo" userId="86e360d6c7446f46" providerId="LiveId" clId="{74A0F51E-455B-8F49-A505-BEF31E2963EF}" dt="2023-02-13T05:34:46.409" v="31433" actId="20577"/>
          <ac:spMkLst>
            <pc:docMk/>
            <pc:sldMk cId="4184086181" sldId="352"/>
            <ac:spMk id="2" creationId="{0497B7E3-63C0-B84F-4B4C-E89CA265AC3C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4184086181" sldId="352"/>
            <ac:spMk id="3" creationId="{B00DA449-B25F-8776-32DA-6378C00A5C4E}"/>
          </ac:spMkLst>
        </pc:spChg>
        <pc:spChg chg="add mod">
          <ac:chgData name="li bo" userId="86e360d6c7446f46" providerId="LiveId" clId="{74A0F51E-455B-8F49-A505-BEF31E2963EF}" dt="2023-02-13T04:48:13.128" v="31349" actId="1037"/>
          <ac:spMkLst>
            <pc:docMk/>
            <pc:sldMk cId="4184086181" sldId="352"/>
            <ac:spMk id="4" creationId="{E39B97CB-92F7-4E2F-1F44-40FC2E64C288}"/>
          </ac:spMkLst>
        </pc:spChg>
        <pc:spChg chg="del mod">
          <ac:chgData name="li bo" userId="86e360d6c7446f46" providerId="LiveId" clId="{74A0F51E-455B-8F49-A505-BEF31E2963EF}" dt="2023-02-12T16:44:12.240" v="28648" actId="478"/>
          <ac:spMkLst>
            <pc:docMk/>
            <pc:sldMk cId="4184086181" sldId="352"/>
            <ac:spMk id="5" creationId="{63770B12-6FD8-466F-85CB-23BF2EA4AC9E}"/>
          </ac:spMkLst>
        </pc:spChg>
        <pc:spChg chg="add mod">
          <ac:chgData name="li bo" userId="86e360d6c7446f46" providerId="LiveId" clId="{74A0F51E-455B-8F49-A505-BEF31E2963EF}" dt="2023-02-13T04:48:13.128" v="31349" actId="1037"/>
          <ac:spMkLst>
            <pc:docMk/>
            <pc:sldMk cId="4184086181" sldId="352"/>
            <ac:spMk id="5" creationId="{F3AA990D-C9ED-3C2E-F04C-2B8012764EBB}"/>
          </ac:spMkLst>
        </pc:spChg>
        <pc:spChg chg="add mod">
          <ac:chgData name="li bo" userId="86e360d6c7446f46" providerId="LiveId" clId="{74A0F51E-455B-8F49-A505-BEF31E2963EF}" dt="2023-02-13T08:46:04.637" v="34305" actId="1076"/>
          <ac:spMkLst>
            <pc:docMk/>
            <pc:sldMk cId="4184086181" sldId="352"/>
            <ac:spMk id="7" creationId="{15E752CC-E830-E065-9D67-881BD371B488}"/>
          </ac:spMkLst>
        </pc:spChg>
        <pc:spChg chg="add del mod">
          <ac:chgData name="li bo" userId="86e360d6c7446f46" providerId="LiveId" clId="{74A0F51E-455B-8F49-A505-BEF31E2963EF}" dt="2023-02-12T16:49:11.836" v="28925"/>
          <ac:spMkLst>
            <pc:docMk/>
            <pc:sldMk cId="4184086181" sldId="352"/>
            <ac:spMk id="7" creationId="{9A143F7C-21CD-603D-971F-37DFA37BDE61}"/>
          </ac:spMkLst>
        </pc:spChg>
        <pc:spChg chg="add mod">
          <ac:chgData name="li bo" userId="86e360d6c7446f46" providerId="LiveId" clId="{74A0F51E-455B-8F49-A505-BEF31E2963EF}" dt="2023-02-19T02:29:31.377" v="35030" actId="1076"/>
          <ac:spMkLst>
            <pc:docMk/>
            <pc:sldMk cId="4184086181" sldId="352"/>
            <ac:spMk id="8" creationId="{ACA60580-CBDB-2F5D-7145-1A5805183F26}"/>
          </ac:spMkLst>
        </pc:spChg>
        <pc:spChg chg="del mod">
          <ac:chgData name="li bo" userId="86e360d6c7446f46" providerId="LiveId" clId="{74A0F51E-455B-8F49-A505-BEF31E2963EF}" dt="2023-02-13T04:13:03.250" v="30910" actId="21"/>
          <ac:spMkLst>
            <pc:docMk/>
            <pc:sldMk cId="4184086181" sldId="352"/>
            <ac:spMk id="10" creationId="{B227A30C-B7F4-4CA2-BA13-B22AF6A8E122}"/>
          </ac:spMkLst>
        </pc:spChg>
        <pc:spChg chg="del mod">
          <ac:chgData name="li bo" userId="86e360d6c7446f46" providerId="LiveId" clId="{74A0F51E-455B-8F49-A505-BEF31E2963EF}" dt="2023-02-12T16:47:18.783" v="28756" actId="478"/>
          <ac:spMkLst>
            <pc:docMk/>
            <pc:sldMk cId="4184086181" sldId="352"/>
            <ac:spMk id="12" creationId="{D634CB03-FA68-4046-BE48-6E8AEDAC7597}"/>
          </ac:spMkLst>
        </pc:spChg>
        <pc:spChg chg="mod">
          <ac:chgData name="li bo" userId="86e360d6c7446f46" providerId="LiveId" clId="{74A0F51E-455B-8F49-A505-BEF31E2963EF}" dt="2023-02-13T04:48:13.128" v="31349" actId="1037"/>
          <ac:spMkLst>
            <pc:docMk/>
            <pc:sldMk cId="4184086181" sldId="352"/>
            <ac:spMk id="17" creationId="{6BCB01A9-2C03-46FD-AA23-1F365115A891}"/>
          </ac:spMkLst>
        </pc:spChg>
        <pc:picChg chg="add del mod">
          <ac:chgData name="li bo" userId="86e360d6c7446f46" providerId="LiveId" clId="{74A0F51E-455B-8F49-A505-BEF31E2963EF}" dt="2023-02-12T16:49:11.836" v="28925"/>
          <ac:picMkLst>
            <pc:docMk/>
            <pc:sldMk cId="4184086181" sldId="352"/>
            <ac:picMk id="6" creationId="{956E2527-4DF6-EC1D-6171-1E2AB9ABD0C4}"/>
          </ac:picMkLst>
        </pc:picChg>
        <pc:picChg chg="mod">
          <ac:chgData name="li bo" userId="86e360d6c7446f46" providerId="LiveId" clId="{74A0F51E-455B-8F49-A505-BEF31E2963EF}" dt="2023-02-13T04:48:13.128" v="31349" actId="1037"/>
          <ac:picMkLst>
            <pc:docMk/>
            <pc:sldMk cId="4184086181" sldId="352"/>
            <ac:picMk id="11" creationId="{F2B7B034-7BA9-416C-8AA2-542F4A4403BD}"/>
          </ac:picMkLst>
        </pc:picChg>
        <pc:picChg chg="del mod">
          <ac:chgData name="li bo" userId="86e360d6c7446f46" providerId="LiveId" clId="{74A0F51E-455B-8F49-A505-BEF31E2963EF}" dt="2023-02-13T04:13:03.250" v="30910" actId="21"/>
          <ac:picMkLst>
            <pc:docMk/>
            <pc:sldMk cId="4184086181" sldId="352"/>
            <ac:picMk id="13" creationId="{6FBA9274-7270-45B7-B522-ACEA72AADCAA}"/>
          </ac:picMkLst>
        </pc:picChg>
        <pc:picChg chg="mod">
          <ac:chgData name="li bo" userId="86e360d6c7446f46" providerId="LiveId" clId="{74A0F51E-455B-8F49-A505-BEF31E2963EF}" dt="2023-02-13T04:48:13.128" v="31349" actId="1037"/>
          <ac:picMkLst>
            <pc:docMk/>
            <pc:sldMk cId="4184086181" sldId="352"/>
            <ac:picMk id="14" creationId="{BF12FDB4-1835-4551-97BD-0F9CDD9773D2}"/>
          </ac:picMkLst>
        </pc:picChg>
        <pc:picChg chg="mod">
          <ac:chgData name="li bo" userId="86e360d6c7446f46" providerId="LiveId" clId="{74A0F51E-455B-8F49-A505-BEF31E2963EF}" dt="2023-02-13T04:48:13.128" v="31349" actId="1037"/>
          <ac:picMkLst>
            <pc:docMk/>
            <pc:sldMk cId="4184086181" sldId="352"/>
            <ac:picMk id="16" creationId="{5A0F0B5C-B832-4149-B56F-BE45A8D65479}"/>
          </ac:picMkLst>
        </pc:picChg>
      </pc:sldChg>
      <pc:sldChg chg="del">
        <pc:chgData name="li bo" userId="86e360d6c7446f46" providerId="LiveId" clId="{74A0F51E-455B-8F49-A505-BEF31E2963EF}" dt="2023-02-12T17:12:42.437" v="29354" actId="2696"/>
        <pc:sldMkLst>
          <pc:docMk/>
          <pc:sldMk cId="3543370285" sldId="353"/>
        </pc:sldMkLst>
      </pc:sldChg>
      <pc:sldChg chg="del">
        <pc:chgData name="li bo" userId="86e360d6c7446f46" providerId="LiveId" clId="{74A0F51E-455B-8F49-A505-BEF31E2963EF}" dt="2023-02-12T17:12:42.437" v="29354" actId="2696"/>
        <pc:sldMkLst>
          <pc:docMk/>
          <pc:sldMk cId="3195018118" sldId="354"/>
        </pc:sldMkLst>
      </pc:sldChg>
      <pc:sldChg chg="modSp new del mod">
        <pc:chgData name="li bo" userId="86e360d6c7446f46" providerId="LiveId" clId="{74A0F51E-455B-8F49-A505-BEF31E2963EF}" dt="2023-02-13T06:43:36.205" v="32104" actId="2696"/>
        <pc:sldMkLst>
          <pc:docMk/>
          <pc:sldMk cId="2581443267" sldId="355"/>
        </pc:sldMkLst>
        <pc:spChg chg="mod">
          <ac:chgData name="li bo" userId="86e360d6c7446f46" providerId="LiveId" clId="{74A0F51E-455B-8F49-A505-BEF31E2963EF}" dt="2023-01-30T16:58:43.018" v="599" actId="20577"/>
          <ac:spMkLst>
            <pc:docMk/>
            <pc:sldMk cId="2581443267" sldId="355"/>
            <ac:spMk id="2" creationId="{66A6F895-D705-36BA-0E72-8F06F9EED1A0}"/>
          </ac:spMkLst>
        </pc:spChg>
        <pc:spChg chg="mod">
          <ac:chgData name="li bo" userId="86e360d6c7446f46" providerId="LiveId" clId="{74A0F51E-455B-8F49-A505-BEF31E2963EF}" dt="2023-02-12T17:13:22.116" v="29356" actId="20577"/>
          <ac:spMkLst>
            <pc:docMk/>
            <pc:sldMk cId="2581443267" sldId="355"/>
            <ac:spMk id="3" creationId="{8D5DA1C3-6B1B-763F-64EE-981EA8BA8584}"/>
          </ac:spMkLst>
        </pc:spChg>
      </pc:sldChg>
      <pc:sldChg chg="addSp modSp add mod">
        <pc:chgData name="li bo" userId="86e360d6c7446f46" providerId="LiveId" clId="{74A0F51E-455B-8F49-A505-BEF31E2963EF}" dt="2023-02-19T02:36:50.679" v="35079"/>
        <pc:sldMkLst>
          <pc:docMk/>
          <pc:sldMk cId="452232976" sldId="356"/>
        </pc:sldMkLst>
        <pc:spChg chg="mod">
          <ac:chgData name="li bo" userId="86e360d6c7446f46" providerId="LiveId" clId="{74A0F51E-455B-8F49-A505-BEF31E2963EF}" dt="2023-02-07T04:24:33.974" v="619" actId="20577"/>
          <ac:spMkLst>
            <pc:docMk/>
            <pc:sldMk cId="452232976" sldId="356"/>
            <ac:spMk id="2" creationId="{1EA8D9B8-C4D8-4962-B288-57C65065F651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452232976" sldId="356"/>
            <ac:spMk id="4" creationId="{68E7B0ED-7C78-5AB7-494E-9A919289785A}"/>
          </ac:spMkLst>
        </pc:spChg>
      </pc:sldChg>
      <pc:sldChg chg="addSp delSp modSp add mod delAnim modAnim modNotesTx">
        <pc:chgData name="li bo" userId="86e360d6c7446f46" providerId="LiveId" clId="{74A0F51E-455B-8F49-A505-BEF31E2963EF}" dt="2023-02-19T02:36:50.679" v="35079"/>
        <pc:sldMkLst>
          <pc:docMk/>
          <pc:sldMk cId="2076779425" sldId="357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2076779425" sldId="357"/>
            <ac:spMk id="3" creationId="{9FEAA372-FBDE-322A-E31D-46E7E934D9B5}"/>
          </ac:spMkLst>
        </pc:spChg>
        <pc:spChg chg="del mod">
          <ac:chgData name="li bo" userId="86e360d6c7446f46" providerId="LiveId" clId="{74A0F51E-455B-8F49-A505-BEF31E2963EF}" dt="2023-02-09T04:14:50.341" v="922" actId="478"/>
          <ac:spMkLst>
            <pc:docMk/>
            <pc:sldMk cId="2076779425" sldId="357"/>
            <ac:spMk id="3" creationId="{E550A74B-0E72-4E4D-A486-EA99E4947DF2}"/>
          </ac:spMkLst>
        </pc:spChg>
        <pc:spChg chg="del">
          <ac:chgData name="li bo" userId="86e360d6c7446f46" providerId="LiveId" clId="{74A0F51E-455B-8F49-A505-BEF31E2963EF}" dt="2023-02-09T04:14:47.693" v="920" actId="478"/>
          <ac:spMkLst>
            <pc:docMk/>
            <pc:sldMk cId="2076779425" sldId="357"/>
            <ac:spMk id="4" creationId="{5E27D320-78A3-463E-9291-908BFD1DF476}"/>
          </ac:spMkLst>
        </pc:spChg>
        <pc:spChg chg="del">
          <ac:chgData name="li bo" userId="86e360d6c7446f46" providerId="LiveId" clId="{74A0F51E-455B-8F49-A505-BEF31E2963EF}" dt="2023-02-09T04:14:46.324" v="919" actId="478"/>
          <ac:spMkLst>
            <pc:docMk/>
            <pc:sldMk cId="2076779425" sldId="357"/>
            <ac:spMk id="5" creationId="{6BF17D24-4E43-4BE7-9D1E-C914D45D8FBE}"/>
          </ac:spMkLst>
        </pc:spChg>
        <pc:spChg chg="del mod">
          <ac:chgData name="li bo" userId="86e360d6c7446f46" providerId="LiveId" clId="{74A0F51E-455B-8F49-A505-BEF31E2963EF}" dt="2023-02-09T04:14:42.919" v="917" actId="478"/>
          <ac:spMkLst>
            <pc:docMk/>
            <pc:sldMk cId="2076779425" sldId="357"/>
            <ac:spMk id="7" creationId="{359FBBC1-CBFC-4A75-BF9A-E0E1E862109A}"/>
          </ac:spMkLst>
        </pc:spChg>
        <pc:spChg chg="del">
          <ac:chgData name="li bo" userId="86e360d6c7446f46" providerId="LiveId" clId="{74A0F51E-455B-8F49-A505-BEF31E2963EF}" dt="2023-02-09T04:14:44.275" v="918" actId="478"/>
          <ac:spMkLst>
            <pc:docMk/>
            <pc:sldMk cId="2076779425" sldId="357"/>
            <ac:spMk id="8" creationId="{279C9314-1F4A-4AEE-BED0-ABAA334FAF31}"/>
          </ac:spMkLst>
        </pc:spChg>
        <pc:spChg chg="mod">
          <ac:chgData name="li bo" userId="86e360d6c7446f46" providerId="LiveId" clId="{74A0F51E-455B-8F49-A505-BEF31E2963EF}" dt="2023-02-09T05:57:19.301" v="1951" actId="20577"/>
          <ac:spMkLst>
            <pc:docMk/>
            <pc:sldMk cId="2076779425" sldId="357"/>
            <ac:spMk id="9" creationId="{035492B2-9A53-2D43-D0B6-193CD6A0B93E}"/>
          </ac:spMkLst>
        </pc:spChg>
        <pc:spChg chg="add del mod">
          <ac:chgData name="li bo" userId="86e360d6c7446f46" providerId="LiveId" clId="{74A0F51E-455B-8F49-A505-BEF31E2963EF}" dt="2023-02-09T04:15:12.409" v="923" actId="478"/>
          <ac:spMkLst>
            <pc:docMk/>
            <pc:sldMk cId="2076779425" sldId="357"/>
            <ac:spMk id="10" creationId="{34DC8669-E8D1-2475-DD9B-862A3FCF0069}"/>
          </ac:spMkLst>
        </pc:spChg>
        <pc:spChg chg="add mod">
          <ac:chgData name="li bo" userId="86e360d6c7446f46" providerId="LiveId" clId="{74A0F51E-455B-8F49-A505-BEF31E2963EF}" dt="2023-02-09T05:52:48.151" v="1927" actId="207"/>
          <ac:spMkLst>
            <pc:docMk/>
            <pc:sldMk cId="2076779425" sldId="357"/>
            <ac:spMk id="11" creationId="{B112E64B-0EC1-49DE-03F3-429AD264AE47}"/>
          </ac:spMkLst>
        </pc:spChg>
        <pc:picChg chg="add del mod">
          <ac:chgData name="li bo" userId="86e360d6c7446f46" providerId="LiveId" clId="{74A0F51E-455B-8F49-A505-BEF31E2963EF}" dt="2023-02-19T01:34:00.722" v="34630"/>
          <ac:picMkLst>
            <pc:docMk/>
            <pc:sldMk cId="2076779425" sldId="357"/>
            <ac:picMk id="2" creationId="{1D629089-BBA7-DAE7-928A-91BFB71A685E}"/>
          </ac:picMkLst>
        </pc:picChg>
        <pc:picChg chg="del">
          <ac:chgData name="li bo" userId="86e360d6c7446f46" providerId="LiveId" clId="{74A0F51E-455B-8F49-A505-BEF31E2963EF}" dt="2023-02-09T04:14:41.461" v="915" actId="478"/>
          <ac:picMkLst>
            <pc:docMk/>
            <pc:sldMk cId="2076779425" sldId="357"/>
            <ac:picMk id="6" creationId="{57413D22-1972-4A35-9876-4C7ABAC5E00B}"/>
          </ac:picMkLst>
        </pc:picChg>
        <pc:picChg chg="add del mod">
          <ac:chgData name="li bo" userId="86e360d6c7446f46" providerId="LiveId" clId="{74A0F51E-455B-8F49-A505-BEF31E2963EF}" dt="2023-02-19T01:35:05.503" v="34634" actId="478"/>
          <ac:picMkLst>
            <pc:docMk/>
            <pc:sldMk cId="2076779425" sldId="357"/>
            <ac:picMk id="12" creationId="{BDA06513-AC64-4FCB-0D0C-C8B4EE63F6B1}"/>
          </ac:picMkLst>
        </pc:picChg>
        <pc:picChg chg="add mod">
          <ac:chgData name="li bo" userId="86e360d6c7446f46" providerId="LiveId" clId="{74A0F51E-455B-8F49-A505-BEF31E2963EF}" dt="2023-02-19T01:35:48.581" v="34642" actId="18331"/>
          <ac:picMkLst>
            <pc:docMk/>
            <pc:sldMk cId="2076779425" sldId="357"/>
            <ac:picMk id="1026" creationId="{59A33078-2C7A-626D-7E10-CF05CB8D6709}"/>
          </ac:picMkLst>
        </pc:picChg>
        <pc:picChg chg="add del mod">
          <ac:chgData name="li bo" userId="86e360d6c7446f46" providerId="LiveId" clId="{74A0F51E-455B-8F49-A505-BEF31E2963EF}" dt="2023-02-09T04:53:01.543" v="1486" actId="478"/>
          <ac:picMkLst>
            <pc:docMk/>
            <pc:sldMk cId="2076779425" sldId="357"/>
            <ac:picMk id="2050" creationId="{92A69B79-77AC-B211-E306-0313E2CC82DF}"/>
          </ac:picMkLst>
        </pc:picChg>
        <pc:picChg chg="add mod">
          <ac:chgData name="li bo" userId="86e360d6c7446f46" providerId="LiveId" clId="{74A0F51E-455B-8F49-A505-BEF31E2963EF}" dt="2023-02-19T01:35:36.239" v="34641" actId="1076"/>
          <ac:picMkLst>
            <pc:docMk/>
            <pc:sldMk cId="2076779425" sldId="357"/>
            <ac:picMk id="2052" creationId="{3E965953-DA0C-6076-17E4-145C666193F6}"/>
          </ac:picMkLst>
        </pc:picChg>
      </pc:sldChg>
      <pc:sldChg chg="addSp delSp modSp add mod delAnim modAnim modNotesTx">
        <pc:chgData name="li bo" userId="86e360d6c7446f46" providerId="LiveId" clId="{74A0F51E-455B-8F49-A505-BEF31E2963EF}" dt="2023-02-19T02:36:50.679" v="35079"/>
        <pc:sldMkLst>
          <pc:docMk/>
          <pc:sldMk cId="1683625747" sldId="358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1683625747" sldId="358"/>
            <ac:spMk id="3" creationId="{23BA91FE-F770-7BE5-927D-AE13BD86F3B0}"/>
          </ac:spMkLst>
        </pc:spChg>
        <pc:spChg chg="add mod">
          <ac:chgData name="li bo" userId="86e360d6c7446f46" providerId="LiveId" clId="{74A0F51E-455B-8F49-A505-BEF31E2963EF}" dt="2023-02-11T11:18:53.402" v="16474" actId="207"/>
          <ac:spMkLst>
            <pc:docMk/>
            <pc:sldMk cId="1683625747" sldId="358"/>
            <ac:spMk id="4" creationId="{E45F1FAD-F431-C6BD-FF6A-57BCA55E824F}"/>
          </ac:spMkLst>
        </pc:spChg>
        <pc:spChg chg="add mod">
          <ac:chgData name="li bo" userId="86e360d6c7446f46" providerId="LiveId" clId="{74A0F51E-455B-8F49-A505-BEF31E2963EF}" dt="2023-02-10T02:38:39.183" v="7780" actId="207"/>
          <ac:spMkLst>
            <pc:docMk/>
            <pc:sldMk cId="1683625747" sldId="358"/>
            <ac:spMk id="5" creationId="{5A693695-D3A0-502A-6C34-D8F2765E4418}"/>
          </ac:spMkLst>
        </pc:spChg>
        <pc:spChg chg="add del mod">
          <ac:chgData name="li bo" userId="86e360d6c7446f46" providerId="LiveId" clId="{74A0F51E-455B-8F49-A505-BEF31E2963EF}" dt="2023-02-09T06:13:36.939" v="2203" actId="478"/>
          <ac:spMkLst>
            <pc:docMk/>
            <pc:sldMk cId="1683625747" sldId="358"/>
            <ac:spMk id="7" creationId="{E9F590C4-940B-D08E-2F75-FCACCE4B5DDE}"/>
          </ac:spMkLst>
        </pc:spChg>
        <pc:spChg chg="add del mod">
          <ac:chgData name="li bo" userId="86e360d6c7446f46" providerId="LiveId" clId="{74A0F51E-455B-8F49-A505-BEF31E2963EF}" dt="2023-02-09T06:20:58.533" v="2581" actId="478"/>
          <ac:spMkLst>
            <pc:docMk/>
            <pc:sldMk cId="1683625747" sldId="358"/>
            <ac:spMk id="8" creationId="{64DC0C85-C275-5D83-C20C-663DDD65F39D}"/>
          </ac:spMkLst>
        </pc:spChg>
        <pc:spChg chg="mod">
          <ac:chgData name="li bo" userId="86e360d6c7446f46" providerId="LiveId" clId="{74A0F51E-455B-8F49-A505-BEF31E2963EF}" dt="2023-02-09T05:58:17.471" v="1961" actId="2711"/>
          <ac:spMkLst>
            <pc:docMk/>
            <pc:sldMk cId="1683625747" sldId="358"/>
            <ac:spMk id="9" creationId="{035492B2-9A53-2D43-D0B6-193CD6A0B93E}"/>
          </ac:spMkLst>
        </pc:spChg>
        <pc:spChg chg="add mod">
          <ac:chgData name="li bo" userId="86e360d6c7446f46" providerId="LiveId" clId="{74A0F51E-455B-8F49-A505-BEF31E2963EF}" dt="2023-02-09T06:21:50.728" v="2635" actId="20577"/>
          <ac:spMkLst>
            <pc:docMk/>
            <pc:sldMk cId="1683625747" sldId="358"/>
            <ac:spMk id="10" creationId="{8FC68149-704F-D97B-5786-0398499C9B93}"/>
          </ac:spMkLst>
        </pc:spChg>
        <pc:spChg chg="mod">
          <ac:chgData name="li bo" userId="86e360d6c7446f46" providerId="LiveId" clId="{74A0F51E-455B-8F49-A505-BEF31E2963EF}" dt="2023-02-11T11:18:24.121" v="16466" actId="20577"/>
          <ac:spMkLst>
            <pc:docMk/>
            <pc:sldMk cId="1683625747" sldId="358"/>
            <ac:spMk id="11" creationId="{B112E64B-0EC1-49DE-03F3-429AD264AE47}"/>
          </ac:spMkLst>
        </pc:spChg>
        <pc:spChg chg="add mod">
          <ac:chgData name="li bo" userId="86e360d6c7446f46" providerId="LiveId" clId="{74A0F51E-455B-8F49-A505-BEF31E2963EF}" dt="2023-02-10T02:38:43.046" v="7782" actId="20577"/>
          <ac:spMkLst>
            <pc:docMk/>
            <pc:sldMk cId="1683625747" sldId="358"/>
            <ac:spMk id="13" creationId="{0078A339-BB5A-D8EE-5D82-B3B451FD10FC}"/>
          </ac:spMkLst>
        </pc:spChg>
        <pc:picChg chg="add mod">
          <ac:chgData name="li bo" userId="86e360d6c7446f46" providerId="LiveId" clId="{74A0F51E-455B-8F49-A505-BEF31E2963EF}" dt="2023-02-09T06:15:31.591" v="2383" actId="1076"/>
          <ac:picMkLst>
            <pc:docMk/>
            <pc:sldMk cId="1683625747" sldId="358"/>
            <ac:picMk id="2" creationId="{C695D470-1FFF-6C33-ADCB-3FEFB7BD9634}"/>
          </ac:picMkLst>
        </pc:picChg>
        <pc:picChg chg="del">
          <ac:chgData name="li bo" userId="86e360d6c7446f46" providerId="LiveId" clId="{74A0F51E-455B-8F49-A505-BEF31E2963EF}" dt="2023-02-09T05:57:34.070" v="1954" actId="478"/>
          <ac:picMkLst>
            <pc:docMk/>
            <pc:sldMk cId="1683625747" sldId="358"/>
            <ac:picMk id="12" creationId="{BDA06513-AC64-4FCB-0D0C-C8B4EE63F6B1}"/>
          </ac:picMkLst>
        </pc:picChg>
        <pc:picChg chg="del">
          <ac:chgData name="li bo" userId="86e360d6c7446f46" providerId="LiveId" clId="{74A0F51E-455B-8F49-A505-BEF31E2963EF}" dt="2023-02-09T05:57:33.404" v="1953" actId="478"/>
          <ac:picMkLst>
            <pc:docMk/>
            <pc:sldMk cId="1683625747" sldId="358"/>
            <ac:picMk id="2052" creationId="{3E965953-DA0C-6076-17E4-145C666193F6}"/>
          </ac:picMkLst>
        </pc:picChg>
      </pc:sldChg>
      <pc:sldChg chg="addSp delSp modSp add mod modAnim">
        <pc:chgData name="li bo" userId="86e360d6c7446f46" providerId="LiveId" clId="{74A0F51E-455B-8F49-A505-BEF31E2963EF}" dt="2023-02-19T02:36:50.679" v="35079"/>
        <pc:sldMkLst>
          <pc:docMk/>
          <pc:sldMk cId="4279132572" sldId="359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4279132572" sldId="359"/>
            <ac:spMk id="3" creationId="{043E2B58-7BE9-1680-E600-9A8CF8A1B217}"/>
          </ac:spMkLst>
        </pc:spChg>
        <pc:spChg chg="add mod">
          <ac:chgData name="li bo" userId="86e360d6c7446f46" providerId="LiveId" clId="{74A0F51E-455B-8F49-A505-BEF31E2963EF}" dt="2023-02-09T06:55:55.338" v="3717" actId="20577"/>
          <ac:spMkLst>
            <pc:docMk/>
            <pc:sldMk cId="4279132572" sldId="359"/>
            <ac:spMk id="4" creationId="{7ACCC9FF-3A13-C939-C5EC-6C163736327A}"/>
          </ac:spMkLst>
        </pc:spChg>
        <pc:spChg chg="add mod">
          <ac:chgData name="li bo" userId="86e360d6c7446f46" providerId="LiveId" clId="{74A0F51E-455B-8F49-A505-BEF31E2963EF}" dt="2023-02-09T06:56:23.817" v="3724" actId="688"/>
          <ac:spMkLst>
            <pc:docMk/>
            <pc:sldMk cId="4279132572" sldId="359"/>
            <ac:spMk id="5" creationId="{BF15FACD-7B12-E63A-820B-308FAA9889D0}"/>
          </ac:spMkLst>
        </pc:spChg>
        <pc:spChg chg="add del mod">
          <ac:chgData name="li bo" userId="86e360d6c7446f46" providerId="LiveId" clId="{74A0F51E-455B-8F49-A505-BEF31E2963EF}" dt="2023-02-09T07:17:20.818" v="3745" actId="478"/>
          <ac:spMkLst>
            <pc:docMk/>
            <pc:sldMk cId="4279132572" sldId="359"/>
            <ac:spMk id="7" creationId="{51CF9471-D83D-32BD-3595-FB54B46D89B3}"/>
          </ac:spMkLst>
        </pc:spChg>
        <pc:spChg chg="mod">
          <ac:chgData name="li bo" userId="86e360d6c7446f46" providerId="LiveId" clId="{74A0F51E-455B-8F49-A505-BEF31E2963EF}" dt="2023-02-09T06:45:46.720" v="3472" actId="20577"/>
          <ac:spMkLst>
            <pc:docMk/>
            <pc:sldMk cId="4279132572" sldId="359"/>
            <ac:spMk id="9" creationId="{035492B2-9A53-2D43-D0B6-193CD6A0B93E}"/>
          </ac:spMkLst>
        </pc:spChg>
        <pc:spChg chg="mod">
          <ac:chgData name="li bo" userId="86e360d6c7446f46" providerId="LiveId" clId="{74A0F51E-455B-8F49-A505-BEF31E2963EF}" dt="2023-02-09T06:52:03.884" v="3615" actId="20577"/>
          <ac:spMkLst>
            <pc:docMk/>
            <pc:sldMk cId="4279132572" sldId="359"/>
            <ac:spMk id="11" creationId="{B112E64B-0EC1-49DE-03F3-429AD264AE47}"/>
          </ac:spMkLst>
        </pc:spChg>
        <pc:picChg chg="add mod">
          <ac:chgData name="li bo" userId="86e360d6c7446f46" providerId="LiveId" clId="{74A0F51E-455B-8F49-A505-BEF31E2963EF}" dt="2023-02-09T06:56:20.977" v="3723" actId="1076"/>
          <ac:picMkLst>
            <pc:docMk/>
            <pc:sldMk cId="4279132572" sldId="359"/>
            <ac:picMk id="2" creationId="{E1DD0790-E341-760A-95A0-F179CA2F4B52}"/>
          </ac:picMkLst>
        </pc:picChg>
        <pc:picChg chg="add mod">
          <ac:chgData name="li bo" userId="86e360d6c7446f46" providerId="LiveId" clId="{74A0F51E-455B-8F49-A505-BEF31E2963EF}" dt="2023-02-09T07:23:06.255" v="3923" actId="1076"/>
          <ac:picMkLst>
            <pc:docMk/>
            <pc:sldMk cId="4279132572" sldId="359"/>
            <ac:picMk id="6" creationId="{69D9B1FF-E4BB-9DDA-38C3-A4DCB3E32444}"/>
          </ac:picMkLst>
        </pc:picChg>
        <pc:picChg chg="del">
          <ac:chgData name="li bo" userId="86e360d6c7446f46" providerId="LiveId" clId="{74A0F51E-455B-8F49-A505-BEF31E2963EF}" dt="2023-02-09T06:45:12.825" v="3395" actId="478"/>
          <ac:picMkLst>
            <pc:docMk/>
            <pc:sldMk cId="4279132572" sldId="359"/>
            <ac:picMk id="12" creationId="{BDA06513-AC64-4FCB-0D0C-C8B4EE63F6B1}"/>
          </ac:picMkLst>
        </pc:picChg>
        <pc:picChg chg="del">
          <ac:chgData name="li bo" userId="86e360d6c7446f46" providerId="LiveId" clId="{74A0F51E-455B-8F49-A505-BEF31E2963EF}" dt="2023-02-09T06:45:12.223" v="3394" actId="478"/>
          <ac:picMkLst>
            <pc:docMk/>
            <pc:sldMk cId="4279132572" sldId="359"/>
            <ac:picMk id="2052" creationId="{3E965953-DA0C-6076-17E4-145C666193F6}"/>
          </ac:picMkLst>
        </pc:picChg>
      </pc:sldChg>
      <pc:sldChg chg="addSp delSp modSp add mod delAnim modAnim">
        <pc:chgData name="li bo" userId="86e360d6c7446f46" providerId="LiveId" clId="{74A0F51E-455B-8F49-A505-BEF31E2963EF}" dt="2023-02-19T02:36:50.679" v="35079"/>
        <pc:sldMkLst>
          <pc:docMk/>
          <pc:sldMk cId="1872835401" sldId="413"/>
        </pc:sldMkLst>
        <pc:spChg chg="add mod">
          <ac:chgData name="li bo" userId="86e360d6c7446f46" providerId="LiveId" clId="{74A0F51E-455B-8F49-A505-BEF31E2963EF}" dt="2023-02-09T07:46:54.826" v="4492" actId="6549"/>
          <ac:spMkLst>
            <pc:docMk/>
            <pc:sldMk cId="1872835401" sldId="413"/>
            <ac:spMk id="2" creationId="{E06F859B-A39C-61BF-D660-55BB879055A7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872835401" sldId="413"/>
            <ac:spMk id="3" creationId="{9FDB08C1-0CB8-A09D-2D9F-807CDEB8E457}"/>
          </ac:spMkLst>
        </pc:spChg>
        <pc:spChg chg="del">
          <ac:chgData name="li bo" userId="86e360d6c7446f46" providerId="LiveId" clId="{74A0F51E-455B-8F49-A505-BEF31E2963EF}" dt="2023-02-09T07:21:38.981" v="3882" actId="478"/>
          <ac:spMkLst>
            <pc:docMk/>
            <pc:sldMk cId="1872835401" sldId="413"/>
            <ac:spMk id="3" creationId="{E550A74B-0E72-4E4D-A486-EA99E4947DF2}"/>
          </ac:spMkLst>
        </pc:spChg>
        <pc:spChg chg="add del mod">
          <ac:chgData name="li bo" userId="86e360d6c7446f46" providerId="LiveId" clId="{74A0F51E-455B-8F49-A505-BEF31E2963EF}" dt="2023-02-09T07:21:40.954" v="3883" actId="478"/>
          <ac:spMkLst>
            <pc:docMk/>
            <pc:sldMk cId="1872835401" sldId="413"/>
            <ac:spMk id="5" creationId="{53B8AFF6-140F-832F-EE9E-93A46BD0B75B}"/>
          </ac:spMkLst>
        </pc:spChg>
        <pc:spChg chg="add del mod">
          <ac:chgData name="li bo" userId="86e360d6c7446f46" providerId="LiveId" clId="{74A0F51E-455B-8F49-A505-BEF31E2963EF}" dt="2023-02-09T07:48:15.883" v="4500" actId="478"/>
          <ac:spMkLst>
            <pc:docMk/>
            <pc:sldMk cId="1872835401" sldId="413"/>
            <ac:spMk id="10" creationId="{DDEBECF8-A2EE-DF55-8B12-90CBD2E952B0}"/>
          </ac:spMkLst>
        </pc:spChg>
        <pc:spChg chg="add del mod">
          <ac:chgData name="li bo" userId="86e360d6c7446f46" providerId="LiveId" clId="{74A0F51E-455B-8F49-A505-BEF31E2963EF}" dt="2023-02-09T07:50:31.420" v="4568" actId="478"/>
          <ac:spMkLst>
            <pc:docMk/>
            <pc:sldMk cId="1872835401" sldId="413"/>
            <ac:spMk id="11" creationId="{B31E30E3-30AC-9EEE-4AD8-54576E6371B8}"/>
          </ac:spMkLst>
        </pc:spChg>
        <pc:picChg chg="add mod">
          <ac:chgData name="li bo" userId="86e360d6c7446f46" providerId="LiveId" clId="{74A0F51E-455B-8F49-A505-BEF31E2963EF}" dt="2023-02-09T07:41:35.839" v="4276" actId="1076"/>
          <ac:picMkLst>
            <pc:docMk/>
            <pc:sldMk cId="1872835401" sldId="413"/>
            <ac:picMk id="6" creationId="{D3B353DA-1318-D2BA-9618-5A03B841D6D4}"/>
          </ac:picMkLst>
        </pc:picChg>
        <pc:picChg chg="add del mod">
          <ac:chgData name="li bo" userId="86e360d6c7446f46" providerId="LiveId" clId="{74A0F51E-455B-8F49-A505-BEF31E2963EF}" dt="2023-02-09T07:50:37.491" v="4571" actId="478"/>
          <ac:picMkLst>
            <pc:docMk/>
            <pc:sldMk cId="1872835401" sldId="413"/>
            <ac:picMk id="8" creationId="{D4BC3F00-5F42-50F8-9134-57F3B9F3A10F}"/>
          </ac:picMkLst>
        </pc:picChg>
        <pc:picChg chg="add del mod">
          <ac:chgData name="li bo" userId="86e360d6c7446f46" providerId="LiveId" clId="{74A0F51E-455B-8F49-A505-BEF31E2963EF}" dt="2023-02-09T07:50:37.491" v="4571" actId="478"/>
          <ac:picMkLst>
            <pc:docMk/>
            <pc:sldMk cId="1872835401" sldId="413"/>
            <ac:picMk id="9" creationId="{E3CF2463-6CFE-A808-8977-7B0CFFFDB040}"/>
          </ac:picMkLst>
        </pc:picChg>
      </pc:sldChg>
      <pc:sldChg chg="addSp delSp modSp add mod delAnim modAnim modNotesTx">
        <pc:chgData name="li bo" userId="86e360d6c7446f46" providerId="LiveId" clId="{74A0F51E-455B-8F49-A505-BEF31E2963EF}" dt="2023-02-19T02:36:50.679" v="35079"/>
        <pc:sldMkLst>
          <pc:docMk/>
          <pc:sldMk cId="3701765413" sldId="414"/>
        </pc:sldMkLst>
        <pc:spChg chg="mod">
          <ac:chgData name="li bo" userId="86e360d6c7446f46" providerId="LiveId" clId="{74A0F51E-455B-8F49-A505-BEF31E2963EF}" dt="2023-02-09T08:33:45.860" v="5770" actId="20577"/>
          <ac:spMkLst>
            <pc:docMk/>
            <pc:sldMk cId="3701765413" sldId="414"/>
            <ac:spMk id="2" creationId="{E06F859B-A39C-61BF-D660-55BB879055A7}"/>
          </ac:spMkLst>
        </pc:spChg>
        <pc:spChg chg="add mod">
          <ac:chgData name="li bo" userId="86e360d6c7446f46" providerId="LiveId" clId="{74A0F51E-455B-8F49-A505-BEF31E2963EF}" dt="2023-02-09T08:33:57.041" v="5771" actId="1076"/>
          <ac:spMkLst>
            <pc:docMk/>
            <pc:sldMk cId="3701765413" sldId="414"/>
            <ac:spMk id="4" creationId="{11EE7F37-9908-2A52-A1F6-7B537082CBD5}"/>
          </ac:spMkLst>
        </pc:spChg>
        <pc:spChg chg="add mod">
          <ac:chgData name="li bo" userId="86e360d6c7446f46" providerId="LiveId" clId="{74A0F51E-455B-8F49-A505-BEF31E2963EF}" dt="2023-02-09T08:33:57.041" v="5771" actId="1076"/>
          <ac:spMkLst>
            <pc:docMk/>
            <pc:sldMk cId="3701765413" sldId="414"/>
            <ac:spMk id="5" creationId="{341B43C0-A68D-D21C-CC3B-85BCC1558D17}"/>
          </ac:spMkLst>
        </pc:spChg>
        <pc:spChg chg="mod">
          <ac:chgData name="li bo" userId="86e360d6c7446f46" providerId="LiveId" clId="{74A0F51E-455B-8F49-A505-BEF31E2963EF}" dt="2023-02-09T07:50:59.823" v="4587" actId="20577"/>
          <ac:spMkLst>
            <pc:docMk/>
            <pc:sldMk cId="3701765413" sldId="414"/>
            <ac:spMk id="7" creationId="{5BC23B1F-9DDA-905B-F675-778AFD28443C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3701765413" sldId="414"/>
            <ac:spMk id="8" creationId="{92F69BEF-A4A4-C9B8-1AD8-747E009A68AF}"/>
          </ac:spMkLst>
        </pc:spChg>
        <pc:spChg chg="add del mod">
          <ac:chgData name="li bo" userId="86e360d6c7446f46" providerId="LiveId" clId="{74A0F51E-455B-8F49-A505-BEF31E2963EF}" dt="2023-02-09T08:20:49.888" v="5394"/>
          <ac:spMkLst>
            <pc:docMk/>
            <pc:sldMk cId="3701765413" sldId="414"/>
            <ac:spMk id="9" creationId="{E301EA7C-DB5B-22EA-7961-876067E7A783}"/>
          </ac:spMkLst>
        </pc:spChg>
        <pc:spChg chg="add del mod">
          <ac:chgData name="li bo" userId="86e360d6c7446f46" providerId="LiveId" clId="{74A0F51E-455B-8F49-A505-BEF31E2963EF}" dt="2023-02-09T08:20:49.888" v="5394"/>
          <ac:spMkLst>
            <pc:docMk/>
            <pc:sldMk cId="3701765413" sldId="414"/>
            <ac:spMk id="10" creationId="{42AF63F7-8F0B-6E4D-53FE-37C51A89C10D}"/>
          </ac:spMkLst>
        </pc:spChg>
        <pc:spChg chg="add mod">
          <ac:chgData name="li bo" userId="86e360d6c7446f46" providerId="LiveId" clId="{74A0F51E-455B-8F49-A505-BEF31E2963EF}" dt="2023-02-09T08:33:57.041" v="5771" actId="1076"/>
          <ac:spMkLst>
            <pc:docMk/>
            <pc:sldMk cId="3701765413" sldId="414"/>
            <ac:spMk id="11" creationId="{771F7D00-0AF8-D502-9261-8E81A4EAE90C}"/>
          </ac:spMkLst>
        </pc:spChg>
        <pc:spChg chg="add mod">
          <ac:chgData name="li bo" userId="86e360d6c7446f46" providerId="LiveId" clId="{74A0F51E-455B-8F49-A505-BEF31E2963EF}" dt="2023-02-09T08:33:57.041" v="5771" actId="1076"/>
          <ac:spMkLst>
            <pc:docMk/>
            <pc:sldMk cId="3701765413" sldId="414"/>
            <ac:spMk id="12" creationId="{5F24A462-C4E7-BA42-4F42-2AE9A4914E60}"/>
          </ac:spMkLst>
        </pc:spChg>
        <pc:spChg chg="add mod">
          <ac:chgData name="li bo" userId="86e360d6c7446f46" providerId="LiveId" clId="{74A0F51E-455B-8F49-A505-BEF31E2963EF}" dt="2023-02-09T08:35:18.353" v="5844" actId="948"/>
          <ac:spMkLst>
            <pc:docMk/>
            <pc:sldMk cId="3701765413" sldId="414"/>
            <ac:spMk id="13" creationId="{B50EC4C4-53A2-9368-DFB3-9493E94EA410}"/>
          </ac:spMkLst>
        </pc:spChg>
        <pc:spChg chg="add mod">
          <ac:chgData name="li bo" userId="86e360d6c7446f46" providerId="LiveId" clId="{74A0F51E-455B-8F49-A505-BEF31E2963EF}" dt="2023-02-09T15:02:07.169" v="6400" actId="5793"/>
          <ac:spMkLst>
            <pc:docMk/>
            <pc:sldMk cId="3701765413" sldId="414"/>
            <ac:spMk id="24" creationId="{796A8DEA-B927-B9DF-22E6-F57EE473A08C}"/>
          </ac:spMkLst>
        </pc:spChg>
        <pc:grpChg chg="add">
          <ac:chgData name="li bo" userId="86e360d6c7446f46" providerId="LiveId" clId="{74A0F51E-455B-8F49-A505-BEF31E2963EF}" dt="2023-02-19T01:42:28.915" v="34708" actId="164"/>
          <ac:grpSpMkLst>
            <pc:docMk/>
            <pc:sldMk cId="3701765413" sldId="414"/>
            <ac:grpSpMk id="6" creationId="{301504A0-A5FC-CA2C-9387-7F1A280FAB9A}"/>
          </ac:grpSpMkLst>
        </pc:grpChg>
        <pc:grpChg chg="add mod">
          <ac:chgData name="li bo" userId="86e360d6c7446f46" providerId="LiveId" clId="{74A0F51E-455B-8F49-A505-BEF31E2963EF}" dt="2023-02-09T08:33:57.041" v="5771" actId="1076"/>
          <ac:grpSpMkLst>
            <pc:docMk/>
            <pc:sldMk cId="3701765413" sldId="414"/>
            <ac:grpSpMk id="23" creationId="{7DCBD973-63C7-24EF-B58A-48DBF26DAD85}"/>
          </ac:grpSpMkLst>
        </pc:grpChg>
        <pc:picChg chg="add mod">
          <ac:chgData name="li bo" userId="86e360d6c7446f46" providerId="LiveId" clId="{74A0F51E-455B-8F49-A505-BEF31E2963EF}" dt="2023-02-09T08:26:39.101" v="5547" actId="1076"/>
          <ac:picMkLst>
            <pc:docMk/>
            <pc:sldMk cId="3701765413" sldId="414"/>
            <ac:picMk id="3" creationId="{60D2D417-DE69-26E5-F26D-0EDF622AD782}"/>
          </ac:picMkLst>
        </pc:picChg>
        <pc:picChg chg="del">
          <ac:chgData name="li bo" userId="86e360d6c7446f46" providerId="LiveId" clId="{74A0F51E-455B-8F49-A505-BEF31E2963EF}" dt="2023-02-09T07:50:49.249" v="4573" actId="478"/>
          <ac:picMkLst>
            <pc:docMk/>
            <pc:sldMk cId="3701765413" sldId="414"/>
            <ac:picMk id="6" creationId="{D3B353DA-1318-D2BA-9618-5A03B841D6D4}"/>
          </ac:picMkLst>
        </pc:picChg>
        <pc:picChg chg="add del mod">
          <ac:chgData name="li bo" userId="86e360d6c7446f46" providerId="LiveId" clId="{74A0F51E-455B-8F49-A505-BEF31E2963EF}" dt="2023-02-09T08:20:49.888" v="5394"/>
          <ac:picMkLst>
            <pc:docMk/>
            <pc:sldMk cId="3701765413" sldId="414"/>
            <ac:picMk id="8" creationId="{D4B4DA72-5455-E195-4AD0-A99CA12B2888}"/>
          </ac:picMkLst>
        </pc:picChg>
        <pc:picChg chg="add del mod">
          <ac:chgData name="li bo" userId="86e360d6c7446f46" providerId="LiveId" clId="{74A0F51E-455B-8F49-A505-BEF31E2963EF}" dt="2023-02-09T08:29:07.621" v="5684" actId="478"/>
          <ac:picMkLst>
            <pc:docMk/>
            <pc:sldMk cId="3701765413" sldId="414"/>
            <ac:picMk id="14" creationId="{E7A86A8C-4995-7976-430D-9C0E6DD16FE2}"/>
          </ac:picMkLst>
        </pc:picChg>
        <pc:picChg chg="add del mod modCrop">
          <ac:chgData name="li bo" userId="86e360d6c7446f46" providerId="LiveId" clId="{74A0F51E-455B-8F49-A505-BEF31E2963EF}" dt="2023-02-09T08:30:02.807" v="5694" actId="478"/>
          <ac:picMkLst>
            <pc:docMk/>
            <pc:sldMk cId="3701765413" sldId="414"/>
            <ac:picMk id="15" creationId="{CE7937F5-766B-4E5F-0008-94C54688A333}"/>
          </ac:picMkLst>
        </pc:picChg>
        <pc:picChg chg="add del mod">
          <ac:chgData name="li bo" userId="86e360d6c7446f46" providerId="LiveId" clId="{74A0F51E-455B-8F49-A505-BEF31E2963EF}" dt="2023-02-09T08:30:03.611" v="5695" actId="478"/>
          <ac:picMkLst>
            <pc:docMk/>
            <pc:sldMk cId="3701765413" sldId="414"/>
            <ac:picMk id="16" creationId="{71DF3DDD-2E66-0D08-34A9-CEBAE1D6570E}"/>
          </ac:picMkLst>
        </pc:picChg>
        <pc:picChg chg="add del mod">
          <ac:chgData name="li bo" userId="86e360d6c7446f46" providerId="LiveId" clId="{74A0F51E-455B-8F49-A505-BEF31E2963EF}" dt="2023-02-09T08:30:04.315" v="5696" actId="478"/>
          <ac:picMkLst>
            <pc:docMk/>
            <pc:sldMk cId="3701765413" sldId="414"/>
            <ac:picMk id="17" creationId="{3E6447F1-3CF8-43E2-96E5-44E02FE13791}"/>
          </ac:picMkLst>
        </pc:picChg>
        <pc:picChg chg="add mod">
          <ac:chgData name="li bo" userId="86e360d6c7446f46" providerId="LiveId" clId="{74A0F51E-455B-8F49-A505-BEF31E2963EF}" dt="2023-02-09T08:30:33.538" v="5701" actId="1076"/>
          <ac:picMkLst>
            <pc:docMk/>
            <pc:sldMk cId="3701765413" sldId="414"/>
            <ac:picMk id="18" creationId="{FC6A8A78-7BD1-D5AB-E825-7141F900E9FA}"/>
          </ac:picMkLst>
        </pc:picChg>
        <pc:picChg chg="add mod">
          <ac:chgData name="li bo" userId="86e360d6c7446f46" providerId="LiveId" clId="{74A0F51E-455B-8F49-A505-BEF31E2963EF}" dt="2023-02-09T08:30:42.388" v="5703" actId="1076"/>
          <ac:picMkLst>
            <pc:docMk/>
            <pc:sldMk cId="3701765413" sldId="414"/>
            <ac:picMk id="19" creationId="{7B3DB331-848F-7E73-9270-FBEB24C910D5}"/>
          </ac:picMkLst>
        </pc:picChg>
        <pc:picChg chg="add mod">
          <ac:chgData name="li bo" userId="86e360d6c7446f46" providerId="LiveId" clId="{74A0F51E-455B-8F49-A505-BEF31E2963EF}" dt="2023-02-09T08:30:47.487" v="5705" actId="1076"/>
          <ac:picMkLst>
            <pc:docMk/>
            <pc:sldMk cId="3701765413" sldId="414"/>
            <ac:picMk id="20" creationId="{D7A2B498-B56D-7A01-B5AE-A0ACF28071FA}"/>
          </ac:picMkLst>
        </pc:picChg>
        <pc:picChg chg="add mod">
          <ac:chgData name="li bo" userId="86e360d6c7446f46" providerId="LiveId" clId="{74A0F51E-455B-8F49-A505-BEF31E2963EF}" dt="2023-02-09T08:30:51.685" v="5707" actId="1076"/>
          <ac:picMkLst>
            <pc:docMk/>
            <pc:sldMk cId="3701765413" sldId="414"/>
            <ac:picMk id="21" creationId="{18C89989-9F8D-3152-5524-24788C94513E}"/>
          </ac:picMkLst>
        </pc:picChg>
        <pc:picChg chg="add mod">
          <ac:chgData name="li bo" userId="86e360d6c7446f46" providerId="LiveId" clId="{74A0F51E-455B-8F49-A505-BEF31E2963EF}" dt="2023-02-09T08:31:01.037" v="5712" actId="1036"/>
          <ac:picMkLst>
            <pc:docMk/>
            <pc:sldMk cId="3701765413" sldId="414"/>
            <ac:picMk id="22" creationId="{D1E79968-12A6-CF39-897B-590E9C9F0426}"/>
          </ac:picMkLst>
        </pc:picChg>
      </pc:sldChg>
      <pc:sldChg chg="addSp delSp modSp add mod delAnim modAnim">
        <pc:chgData name="li bo" userId="86e360d6c7446f46" providerId="LiveId" clId="{74A0F51E-455B-8F49-A505-BEF31E2963EF}" dt="2023-02-19T02:36:50.679" v="35079"/>
        <pc:sldMkLst>
          <pc:docMk/>
          <pc:sldMk cId="2437377139" sldId="415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2437377139" sldId="415"/>
            <ac:spMk id="2" creationId="{69C70BDA-9EB2-A8F1-7294-153E72DA35C2}"/>
          </ac:spMkLst>
        </pc:spChg>
        <pc:spChg chg="del">
          <ac:chgData name="li bo" userId="86e360d6c7446f46" providerId="LiveId" clId="{74A0F51E-455B-8F49-A505-BEF31E2963EF}" dt="2023-02-09T09:01:13.856" v="6261" actId="478"/>
          <ac:spMkLst>
            <pc:docMk/>
            <pc:sldMk cId="2437377139" sldId="415"/>
            <ac:spMk id="2" creationId="{B49CBE6D-B73D-49C5-9C10-9D9A122F1EA2}"/>
          </ac:spMkLst>
        </pc:spChg>
        <pc:spChg chg="del mod">
          <ac:chgData name="li bo" userId="86e360d6c7446f46" providerId="LiveId" clId="{74A0F51E-455B-8F49-A505-BEF31E2963EF}" dt="2023-02-09T09:04:52.627" v="6353" actId="478"/>
          <ac:spMkLst>
            <pc:docMk/>
            <pc:sldMk cId="2437377139" sldId="415"/>
            <ac:spMk id="3" creationId="{E550A74B-0E72-4E4D-A486-EA99E4947DF2}"/>
          </ac:spMkLst>
        </pc:spChg>
        <pc:spChg chg="add del mod">
          <ac:chgData name="li bo" userId="86e360d6c7446f46" providerId="LiveId" clId="{74A0F51E-455B-8F49-A505-BEF31E2963EF}" dt="2023-02-09T09:01:16.141" v="6262" actId="478"/>
          <ac:spMkLst>
            <pc:docMk/>
            <pc:sldMk cId="2437377139" sldId="415"/>
            <ac:spMk id="6" creationId="{00C1834E-8B6E-56CA-D718-4AF0553C0EE7}"/>
          </ac:spMkLst>
        </pc:spChg>
        <pc:spChg chg="add mod">
          <ac:chgData name="li bo" userId="86e360d6c7446f46" providerId="LiveId" clId="{74A0F51E-455B-8F49-A505-BEF31E2963EF}" dt="2023-02-10T04:31:44.300" v="9170" actId="403"/>
          <ac:spMkLst>
            <pc:docMk/>
            <pc:sldMk cId="2437377139" sldId="415"/>
            <ac:spMk id="7" creationId="{B6587296-9119-9774-E036-C5BB63925A06}"/>
          </ac:spMkLst>
        </pc:spChg>
        <pc:spChg chg="add mod">
          <ac:chgData name="li bo" userId="86e360d6c7446f46" providerId="LiveId" clId="{74A0F51E-455B-8F49-A505-BEF31E2963EF}" dt="2023-02-10T07:17:36.549" v="11890" actId="20577"/>
          <ac:spMkLst>
            <pc:docMk/>
            <pc:sldMk cId="2437377139" sldId="415"/>
            <ac:spMk id="9" creationId="{DB74EAA0-C175-336D-0545-D18FABCEB57A}"/>
          </ac:spMkLst>
        </pc:spChg>
        <pc:spChg chg="add del mod">
          <ac:chgData name="li bo" userId="86e360d6c7446f46" providerId="LiveId" clId="{74A0F51E-455B-8F49-A505-BEF31E2963EF}" dt="2023-02-09T09:04:54.864" v="6354" actId="478"/>
          <ac:spMkLst>
            <pc:docMk/>
            <pc:sldMk cId="2437377139" sldId="415"/>
            <ac:spMk id="14" creationId="{DD473E97-ECBF-28DD-C12B-7CFA33A3AC6C}"/>
          </ac:spMkLst>
        </pc:spChg>
        <pc:spChg chg="add mod">
          <ac:chgData name="li bo" userId="86e360d6c7446f46" providerId="LiveId" clId="{74A0F51E-455B-8F49-A505-BEF31E2963EF}" dt="2023-02-10T03:17:26.252" v="8122" actId="1076"/>
          <ac:spMkLst>
            <pc:docMk/>
            <pc:sldMk cId="2437377139" sldId="415"/>
            <ac:spMk id="17" creationId="{9A4011C4-2A45-1929-61DE-44CEF1191BB3}"/>
          </ac:spMkLst>
        </pc:spChg>
        <pc:grpChg chg="mod">
          <ac:chgData name="li bo" userId="86e360d6c7446f46" providerId="LiveId" clId="{74A0F51E-455B-8F49-A505-BEF31E2963EF}" dt="2023-02-09T15:36:16.465" v="6548" actId="1076"/>
          <ac:grpSpMkLst>
            <pc:docMk/>
            <pc:sldMk cId="2437377139" sldId="415"/>
            <ac:grpSpMk id="11" creationId="{7C93ED98-FEFF-48D2-BC19-D2BF79AFD1D7}"/>
          </ac:grpSpMkLst>
        </pc:grpChg>
        <pc:picChg chg="del">
          <ac:chgData name="li bo" userId="86e360d6c7446f46" providerId="LiveId" clId="{74A0F51E-455B-8F49-A505-BEF31E2963EF}" dt="2023-02-09T09:04:04.466" v="6329" actId="478"/>
          <ac:picMkLst>
            <pc:docMk/>
            <pc:sldMk cId="2437377139" sldId="415"/>
            <ac:picMk id="5" creationId="{E5B8ACD6-9404-4225-AAA9-A6D0A9FE48FC}"/>
          </ac:picMkLst>
        </pc:picChg>
        <pc:picChg chg="del">
          <ac:chgData name="li bo" userId="86e360d6c7446f46" providerId="LiveId" clId="{74A0F51E-455B-8F49-A505-BEF31E2963EF}" dt="2023-02-09T15:36:19.231" v="6549" actId="478"/>
          <ac:picMkLst>
            <pc:docMk/>
            <pc:sldMk cId="2437377139" sldId="415"/>
            <ac:picMk id="8" creationId="{5EFDB75B-A82C-4B94-BD6C-8D3FDC463FCE}"/>
          </ac:picMkLst>
        </pc:picChg>
        <pc:picChg chg="add mod">
          <ac:chgData name="li bo" userId="86e360d6c7446f46" providerId="LiveId" clId="{74A0F51E-455B-8F49-A505-BEF31E2963EF}" dt="2023-02-10T03:17:26.252" v="8122" actId="1076"/>
          <ac:picMkLst>
            <pc:docMk/>
            <pc:sldMk cId="2437377139" sldId="415"/>
            <ac:picMk id="15" creationId="{39112869-A5EE-35E7-4F21-67DB91DF6588}"/>
          </ac:picMkLst>
        </pc:picChg>
        <pc:picChg chg="del mod">
          <ac:chgData name="li bo" userId="86e360d6c7446f46" providerId="LiveId" clId="{74A0F51E-455B-8F49-A505-BEF31E2963EF}" dt="2023-02-09T09:04:01.561" v="6328" actId="478"/>
          <ac:picMkLst>
            <pc:docMk/>
            <pc:sldMk cId="2437377139" sldId="415"/>
            <ac:picMk id="1026" creationId="{1A6D67C8-B033-49C0-9CA8-C376DEE3E92C}"/>
          </ac:picMkLst>
        </pc:picChg>
        <pc:picChg chg="add del mod">
          <ac:chgData name="li bo" userId="86e360d6c7446f46" providerId="LiveId" clId="{74A0F51E-455B-8F49-A505-BEF31E2963EF}" dt="2023-02-10T03:17:23.053" v="8121" actId="478"/>
          <ac:picMkLst>
            <pc:docMk/>
            <pc:sldMk cId="2437377139" sldId="415"/>
            <ac:picMk id="11266" creationId="{C85A63AC-7435-5AAF-71C1-50EE250A2E5F}"/>
          </ac:picMkLst>
        </pc:picChg>
      </pc:sldChg>
      <pc:sldChg chg="addSp delSp modSp add mod modAnim">
        <pc:chgData name="li bo" userId="86e360d6c7446f46" providerId="LiveId" clId="{74A0F51E-455B-8F49-A505-BEF31E2963EF}" dt="2023-02-19T02:36:50.679" v="35079"/>
        <pc:sldMkLst>
          <pc:docMk/>
          <pc:sldMk cId="423169335" sldId="416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423169335" sldId="416"/>
            <ac:spMk id="2" creationId="{CAA24B1D-D270-BC38-F050-D080CA2D7CD8}"/>
          </ac:spMkLst>
        </pc:spChg>
        <pc:spChg chg="add mod">
          <ac:chgData name="li bo" userId="86e360d6c7446f46" providerId="LiveId" clId="{74A0F51E-455B-8F49-A505-BEF31E2963EF}" dt="2023-02-10T06:01:57.071" v="10050" actId="1076"/>
          <ac:spMkLst>
            <pc:docMk/>
            <pc:sldMk cId="423169335" sldId="416"/>
            <ac:spMk id="5" creationId="{BD07743F-63F6-37BC-843C-1B71527FE386}"/>
          </ac:spMkLst>
        </pc:spChg>
        <pc:spChg chg="mod">
          <ac:chgData name="li bo" userId="86e360d6c7446f46" providerId="LiveId" clId="{74A0F51E-455B-8F49-A505-BEF31E2963EF}" dt="2023-02-10T04:36:35.811" v="9456" actId="403"/>
          <ac:spMkLst>
            <pc:docMk/>
            <pc:sldMk cId="423169335" sldId="416"/>
            <ac:spMk id="7" creationId="{CB1CFA8D-ADB2-D66C-F16F-C354B5A167C0}"/>
          </ac:spMkLst>
        </pc:spChg>
        <pc:spChg chg="add del mod">
          <ac:chgData name="li bo" userId="86e360d6c7446f46" providerId="LiveId" clId="{74A0F51E-455B-8F49-A505-BEF31E2963EF}" dt="2023-02-10T04:56:54.295" v="9962" actId="478"/>
          <ac:spMkLst>
            <pc:docMk/>
            <pc:sldMk cId="423169335" sldId="416"/>
            <ac:spMk id="8" creationId="{74E12EBF-AE59-0247-7915-30D2CBA8E6A4}"/>
          </ac:spMkLst>
        </pc:spChg>
        <pc:spChg chg="mod">
          <ac:chgData name="li bo" userId="86e360d6c7446f46" providerId="LiveId" clId="{74A0F51E-455B-8F49-A505-BEF31E2963EF}" dt="2023-02-10T06:26:48.090" v="10525" actId="20577"/>
          <ac:spMkLst>
            <pc:docMk/>
            <pc:sldMk cId="423169335" sldId="416"/>
            <ac:spMk id="9" creationId="{FA9F2B8C-7A5F-570F-00AE-5763F831BB90}"/>
          </ac:spMkLst>
        </pc:spChg>
        <pc:spChg chg="add mod">
          <ac:chgData name="li bo" userId="86e360d6c7446f46" providerId="LiveId" clId="{74A0F51E-455B-8F49-A505-BEF31E2963EF}" dt="2023-02-10T04:57:13.217" v="9966" actId="1076"/>
          <ac:spMkLst>
            <pc:docMk/>
            <pc:sldMk cId="423169335" sldId="416"/>
            <ac:spMk id="11" creationId="{693DDCBE-80E5-F5AF-A2C9-DC02FE492E0E}"/>
          </ac:spMkLst>
        </pc:spChg>
        <pc:spChg chg="add mod">
          <ac:chgData name="li bo" userId="86e360d6c7446f46" providerId="LiveId" clId="{74A0F51E-455B-8F49-A505-BEF31E2963EF}" dt="2023-02-10T06:00:23.558" v="10020" actId="1076"/>
          <ac:spMkLst>
            <pc:docMk/>
            <pc:sldMk cId="423169335" sldId="416"/>
            <ac:spMk id="12" creationId="{4B8526F9-AA2C-1DDD-B374-6A2AF8FFE461}"/>
          </ac:spMkLst>
        </pc:spChg>
        <pc:spChg chg="add del mod">
          <ac:chgData name="li bo" userId="86e360d6c7446f46" providerId="LiveId" clId="{74A0F51E-455B-8F49-A505-BEF31E2963EF}" dt="2023-02-10T06:02:44.312" v="10116" actId="478"/>
          <ac:spMkLst>
            <pc:docMk/>
            <pc:sldMk cId="423169335" sldId="416"/>
            <ac:spMk id="16" creationId="{6D353BB8-189B-7C8E-BA76-C5BB3759B767}"/>
          </ac:spMkLst>
        </pc:spChg>
        <pc:spChg chg="del">
          <ac:chgData name="li bo" userId="86e360d6c7446f46" providerId="LiveId" clId="{74A0F51E-455B-8F49-A505-BEF31E2963EF}" dt="2023-02-10T04:29:57.860" v="9085" actId="478"/>
          <ac:spMkLst>
            <pc:docMk/>
            <pc:sldMk cId="423169335" sldId="416"/>
            <ac:spMk id="17" creationId="{50860163-A728-1FAF-4DDC-184DA7F9568E}"/>
          </ac:spMkLst>
        </pc:spChg>
        <pc:spChg chg="del">
          <ac:chgData name="li bo" userId="86e360d6c7446f46" providerId="LiveId" clId="{74A0F51E-455B-8F49-A505-BEF31E2963EF}" dt="2023-02-10T04:29:59.053" v="9086" actId="478"/>
          <ac:spMkLst>
            <pc:docMk/>
            <pc:sldMk cId="423169335" sldId="416"/>
            <ac:spMk id="18" creationId="{193E9C1B-4C5E-2A02-8DDE-FE3D1F557CDC}"/>
          </ac:spMkLst>
        </pc:spChg>
        <pc:grpChg chg="add mod">
          <ac:chgData name="li bo" userId="86e360d6c7446f46" providerId="LiveId" clId="{74A0F51E-455B-8F49-A505-BEF31E2963EF}" dt="2023-02-10T06:02:50.740" v="10118" actId="1076"/>
          <ac:grpSpMkLst>
            <pc:docMk/>
            <pc:sldMk cId="423169335" sldId="416"/>
            <ac:grpSpMk id="14" creationId="{D0431E31-88BC-EA43-75D8-D5871E848592}"/>
          </ac:grpSpMkLst>
        </pc:grpChg>
        <pc:picChg chg="add del mod">
          <ac:chgData name="li bo" userId="86e360d6c7446f46" providerId="LiveId" clId="{74A0F51E-455B-8F49-A505-BEF31E2963EF}" dt="2023-02-10T08:15:23.177" v="12821" actId="478"/>
          <ac:picMkLst>
            <pc:docMk/>
            <pc:sldMk cId="423169335" sldId="416"/>
            <ac:picMk id="2" creationId="{BCC5C0EB-D371-C8C8-A9BA-57E05BF99006}"/>
          </ac:picMkLst>
        </pc:picChg>
        <pc:picChg chg="add mod">
          <ac:chgData name="li bo" userId="86e360d6c7446f46" providerId="LiveId" clId="{74A0F51E-455B-8F49-A505-BEF31E2963EF}" dt="2023-02-10T04:57:13.217" v="9966" actId="1076"/>
          <ac:picMkLst>
            <pc:docMk/>
            <pc:sldMk cId="423169335" sldId="416"/>
            <ac:picMk id="3" creationId="{1A01665C-FB21-7735-A10A-03588A5ABACB}"/>
          </ac:picMkLst>
        </pc:picChg>
        <pc:picChg chg="del">
          <ac:chgData name="li bo" userId="86e360d6c7446f46" providerId="LiveId" clId="{74A0F51E-455B-8F49-A505-BEF31E2963EF}" dt="2023-02-10T04:30:00.236" v="9088" actId="478"/>
          <ac:picMkLst>
            <pc:docMk/>
            <pc:sldMk cId="423169335" sldId="416"/>
            <ac:picMk id="13" creationId="{B6566F14-7E98-F526-6CF1-9FDB0BE2CC7A}"/>
          </ac:picMkLst>
        </pc:picChg>
        <pc:picChg chg="add del mod">
          <ac:chgData name="li bo" userId="86e360d6c7446f46" providerId="LiveId" clId="{74A0F51E-455B-8F49-A505-BEF31E2963EF}" dt="2023-02-10T08:15:30.503" v="12825" actId="478"/>
          <ac:picMkLst>
            <pc:docMk/>
            <pc:sldMk cId="423169335" sldId="416"/>
            <ac:picMk id="19" creationId="{673536A9-9447-8638-8F27-EA028830C7A7}"/>
          </ac:picMkLst>
        </pc:picChg>
        <pc:picChg chg="add del mod">
          <ac:chgData name="li bo" userId="86e360d6c7446f46" providerId="LiveId" clId="{74A0F51E-455B-8F49-A505-BEF31E2963EF}" dt="2023-02-10T08:20:29.963" v="12831" actId="478"/>
          <ac:picMkLst>
            <pc:docMk/>
            <pc:sldMk cId="423169335" sldId="416"/>
            <ac:picMk id="20" creationId="{CB9C5F03-435A-BF2C-112E-D1911C17C79E}"/>
          </ac:picMkLst>
        </pc:picChg>
        <pc:picChg chg="del">
          <ac:chgData name="li bo" userId="86e360d6c7446f46" providerId="LiveId" clId="{74A0F51E-455B-8F49-A505-BEF31E2963EF}" dt="2023-02-10T04:29:59.421" v="9087" actId="478"/>
          <ac:picMkLst>
            <pc:docMk/>
            <pc:sldMk cId="423169335" sldId="416"/>
            <ac:picMk id="12292" creationId="{D3096E81-19BF-4E4B-6D71-EA3B039E3CAB}"/>
          </ac:picMkLst>
        </pc:picChg>
        <pc:picChg chg="add mod">
          <ac:chgData name="li bo" userId="86e360d6c7446f46" providerId="LiveId" clId="{74A0F51E-455B-8F49-A505-BEF31E2963EF}" dt="2023-02-10T08:20:56.412" v="12835" actId="14100"/>
          <ac:picMkLst>
            <pc:docMk/>
            <pc:sldMk cId="423169335" sldId="416"/>
            <ac:picMk id="13314" creationId="{C9349883-F284-7FF3-A85C-79F41699DA2D}"/>
          </ac:picMkLst>
        </pc:picChg>
      </pc:sldChg>
      <pc:sldChg chg="add del">
        <pc:chgData name="li bo" userId="86e360d6c7446f46" providerId="LiveId" clId="{74A0F51E-455B-8F49-A505-BEF31E2963EF}" dt="2023-02-09T09:01:27.791" v="6264"/>
        <pc:sldMkLst>
          <pc:docMk/>
          <pc:sldMk cId="1492946404" sldId="416"/>
        </pc:sldMkLst>
      </pc:sldChg>
      <pc:sldChg chg="addSp delSp modSp add mod modAnim">
        <pc:chgData name="li bo" userId="86e360d6c7446f46" providerId="LiveId" clId="{74A0F51E-455B-8F49-A505-BEF31E2963EF}" dt="2023-02-19T02:36:50.679" v="35079"/>
        <pc:sldMkLst>
          <pc:docMk/>
          <pc:sldMk cId="794887179" sldId="417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794887179" sldId="417"/>
            <ac:spMk id="2" creationId="{41618807-C0E8-4B83-A901-ED979F2B2CEF}"/>
          </ac:spMkLst>
        </pc:spChg>
        <pc:spChg chg="del">
          <ac:chgData name="li bo" userId="86e360d6c7446f46" providerId="LiveId" clId="{74A0F51E-455B-8F49-A505-BEF31E2963EF}" dt="2023-02-10T06:02:58.131" v="10121" actId="478"/>
          <ac:spMkLst>
            <pc:docMk/>
            <pc:sldMk cId="794887179" sldId="417"/>
            <ac:spMk id="5" creationId="{BD07743F-63F6-37BC-843C-1B71527FE386}"/>
          </ac:spMkLst>
        </pc:spChg>
        <pc:spChg chg="add mod">
          <ac:chgData name="li bo" userId="86e360d6c7446f46" providerId="LiveId" clId="{74A0F51E-455B-8F49-A505-BEF31E2963EF}" dt="2023-02-19T01:51:09.818" v="34763" actId="1076"/>
          <ac:spMkLst>
            <pc:docMk/>
            <pc:sldMk cId="794887179" sldId="417"/>
            <ac:spMk id="6" creationId="{05C51682-3C31-6F1B-D52B-C035AF00C000}"/>
          </ac:spMkLst>
        </pc:spChg>
        <pc:spChg chg="add mod">
          <ac:chgData name="li bo" userId="86e360d6c7446f46" providerId="LiveId" clId="{74A0F51E-455B-8F49-A505-BEF31E2963EF}" dt="2023-02-10T06:48:24.313" v="11077" actId="1076"/>
          <ac:spMkLst>
            <pc:docMk/>
            <pc:sldMk cId="794887179" sldId="417"/>
            <ac:spMk id="8" creationId="{150C1DD6-7DDF-AB91-CAA8-06C171077B2B}"/>
          </ac:spMkLst>
        </pc:spChg>
        <pc:spChg chg="mod">
          <ac:chgData name="li bo" userId="86e360d6c7446f46" providerId="LiveId" clId="{74A0F51E-455B-8F49-A505-BEF31E2963EF}" dt="2023-02-10T06:48:17.038" v="11075" actId="14100"/>
          <ac:spMkLst>
            <pc:docMk/>
            <pc:sldMk cId="794887179" sldId="417"/>
            <ac:spMk id="9" creationId="{FA9F2B8C-7A5F-570F-00AE-5763F831BB90}"/>
          </ac:spMkLst>
        </pc:spChg>
        <pc:spChg chg="add mod">
          <ac:chgData name="li bo" userId="86e360d6c7446f46" providerId="LiveId" clId="{74A0F51E-455B-8F49-A505-BEF31E2963EF}" dt="2023-02-10T06:47:16.764" v="11063" actId="1076"/>
          <ac:spMkLst>
            <pc:docMk/>
            <pc:sldMk cId="794887179" sldId="417"/>
            <ac:spMk id="10" creationId="{BE8DE4E1-108B-376B-3842-027908C9540D}"/>
          </ac:spMkLst>
        </pc:spChg>
        <pc:spChg chg="del">
          <ac:chgData name="li bo" userId="86e360d6c7446f46" providerId="LiveId" clId="{74A0F51E-455B-8F49-A505-BEF31E2963EF}" dt="2023-02-10T06:03:01.775" v="10123" actId="478"/>
          <ac:spMkLst>
            <pc:docMk/>
            <pc:sldMk cId="794887179" sldId="417"/>
            <ac:spMk id="12" creationId="{4B8526F9-AA2C-1DDD-B374-6A2AF8FFE461}"/>
          </ac:spMkLst>
        </pc:spChg>
        <pc:spChg chg="add mod">
          <ac:chgData name="li bo" userId="86e360d6c7446f46" providerId="LiveId" clId="{74A0F51E-455B-8F49-A505-BEF31E2963EF}" dt="2023-02-10T06:47:18.205" v="11064" actId="1076"/>
          <ac:spMkLst>
            <pc:docMk/>
            <pc:sldMk cId="794887179" sldId="417"/>
            <ac:spMk id="15" creationId="{E0C3207E-E0CC-E94F-D693-254496BB43B7}"/>
          </ac:spMkLst>
        </pc:spChg>
        <pc:spChg chg="add mod">
          <ac:chgData name="li bo" userId="86e360d6c7446f46" providerId="LiveId" clId="{74A0F51E-455B-8F49-A505-BEF31E2963EF}" dt="2023-02-10T06:46:17.828" v="11060" actId="1076"/>
          <ac:spMkLst>
            <pc:docMk/>
            <pc:sldMk cId="794887179" sldId="417"/>
            <ac:spMk id="17" creationId="{24332547-A394-38EE-C810-87D4B5C7C02B}"/>
          </ac:spMkLst>
        </pc:spChg>
        <pc:spChg chg="add mod">
          <ac:chgData name="li bo" userId="86e360d6c7446f46" providerId="LiveId" clId="{74A0F51E-455B-8F49-A505-BEF31E2963EF}" dt="2023-02-10T06:48:26.295" v="11078" actId="1076"/>
          <ac:spMkLst>
            <pc:docMk/>
            <pc:sldMk cId="794887179" sldId="417"/>
            <ac:spMk id="18" creationId="{0ED51E0B-F942-3B48-A26D-77E23C20FEB0}"/>
          </ac:spMkLst>
        </pc:spChg>
        <pc:spChg chg="add mod">
          <ac:chgData name="li bo" userId="86e360d6c7446f46" providerId="LiveId" clId="{74A0F51E-455B-8F49-A505-BEF31E2963EF}" dt="2023-02-10T06:49:42.964" v="11098" actId="1076"/>
          <ac:spMkLst>
            <pc:docMk/>
            <pc:sldMk cId="794887179" sldId="417"/>
            <ac:spMk id="20" creationId="{3D33ADFD-3C91-59F6-55D6-0C306693EA46}"/>
          </ac:spMkLst>
        </pc:spChg>
        <pc:spChg chg="add mod">
          <ac:chgData name="li bo" userId="86e360d6c7446f46" providerId="LiveId" clId="{74A0F51E-455B-8F49-A505-BEF31E2963EF}" dt="2023-02-11T11:17:28.258" v="16460" actId="1076"/>
          <ac:spMkLst>
            <pc:docMk/>
            <pc:sldMk cId="794887179" sldId="417"/>
            <ac:spMk id="21" creationId="{6DE283D0-3C71-2D34-9407-2B0F513764EA}"/>
          </ac:spMkLst>
        </pc:spChg>
        <pc:grpChg chg="del">
          <ac:chgData name="li bo" userId="86e360d6c7446f46" providerId="LiveId" clId="{74A0F51E-455B-8F49-A505-BEF31E2963EF}" dt="2023-02-10T06:02:56.763" v="10120" actId="478"/>
          <ac:grpSpMkLst>
            <pc:docMk/>
            <pc:sldMk cId="794887179" sldId="417"/>
            <ac:grpSpMk id="14" creationId="{D0431E31-88BC-EA43-75D8-D5871E848592}"/>
          </ac:grpSpMkLst>
        </pc:grpChg>
        <pc:picChg chg="del">
          <ac:chgData name="li bo" userId="86e360d6c7446f46" providerId="LiveId" clId="{74A0F51E-455B-8F49-A505-BEF31E2963EF}" dt="2023-02-10T06:02:58.704" v="10122" actId="478"/>
          <ac:picMkLst>
            <pc:docMk/>
            <pc:sldMk cId="794887179" sldId="417"/>
            <ac:picMk id="2" creationId="{BCC5C0EB-D371-C8C8-A9BA-57E05BF99006}"/>
          </ac:picMkLst>
        </pc:picChg>
      </pc:sldChg>
      <pc:sldChg chg="addSp delSp modSp add mod modAnim">
        <pc:chgData name="li bo" userId="86e360d6c7446f46" providerId="LiveId" clId="{74A0F51E-455B-8F49-A505-BEF31E2963EF}" dt="2023-02-19T02:36:50.679" v="35079"/>
        <pc:sldMkLst>
          <pc:docMk/>
          <pc:sldMk cId="1737322802" sldId="418"/>
        </pc:sldMkLst>
        <pc:spChg chg="add mod">
          <ac:chgData name="li bo" userId="86e360d6c7446f46" providerId="LiveId" clId="{74A0F51E-455B-8F49-A505-BEF31E2963EF}" dt="2023-02-10T07:07:10.762" v="11551" actId="1076"/>
          <ac:spMkLst>
            <pc:docMk/>
            <pc:sldMk cId="1737322802" sldId="418"/>
            <ac:spMk id="2" creationId="{2F8F5E83-B29F-EB3B-4143-BF88C63A0A96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737322802" sldId="418"/>
            <ac:spMk id="3" creationId="{17A0C1F8-AED7-7B62-2778-FE6A2B73EA3F}"/>
          </ac:spMkLst>
        </pc:spChg>
        <pc:spChg chg="add mod">
          <ac:chgData name="li bo" userId="86e360d6c7446f46" providerId="LiveId" clId="{74A0F51E-455B-8F49-A505-BEF31E2963EF}" dt="2023-02-10T07:07:10.762" v="11551" actId="1076"/>
          <ac:spMkLst>
            <pc:docMk/>
            <pc:sldMk cId="1737322802" sldId="418"/>
            <ac:spMk id="4" creationId="{24CAB012-0C42-32F0-3A61-0C28C5D482FD}"/>
          </ac:spMkLst>
        </pc:spChg>
        <pc:spChg chg="add mod">
          <ac:chgData name="li bo" userId="86e360d6c7446f46" providerId="LiveId" clId="{74A0F51E-455B-8F49-A505-BEF31E2963EF}" dt="2023-02-10T07:07:10.762" v="11551" actId="1076"/>
          <ac:spMkLst>
            <pc:docMk/>
            <pc:sldMk cId="1737322802" sldId="418"/>
            <ac:spMk id="5" creationId="{45ECA1E5-6190-3E4C-D703-97771DAC6132}"/>
          </ac:spMkLst>
        </pc:spChg>
        <pc:spChg chg="del">
          <ac:chgData name="li bo" userId="86e360d6c7446f46" providerId="LiveId" clId="{74A0F51E-455B-8F49-A505-BEF31E2963EF}" dt="2023-02-10T06:50:28.505" v="11105" actId="478"/>
          <ac:spMkLst>
            <pc:docMk/>
            <pc:sldMk cId="1737322802" sldId="418"/>
            <ac:spMk id="6" creationId="{05C51682-3C31-6F1B-D52B-C035AF00C000}"/>
          </ac:spMkLst>
        </pc:spChg>
        <pc:spChg chg="del">
          <ac:chgData name="li bo" userId="86e360d6c7446f46" providerId="LiveId" clId="{74A0F51E-455B-8F49-A505-BEF31E2963EF}" dt="2023-02-10T06:50:04.634" v="11100" actId="478"/>
          <ac:spMkLst>
            <pc:docMk/>
            <pc:sldMk cId="1737322802" sldId="418"/>
            <ac:spMk id="8" creationId="{150C1DD6-7DDF-AB91-CAA8-06C171077B2B}"/>
          </ac:spMkLst>
        </pc:spChg>
        <pc:spChg chg="mod">
          <ac:chgData name="li bo" userId="86e360d6c7446f46" providerId="LiveId" clId="{74A0F51E-455B-8F49-A505-BEF31E2963EF}" dt="2023-02-10T16:43:35.667" v="13912" actId="27636"/>
          <ac:spMkLst>
            <pc:docMk/>
            <pc:sldMk cId="1737322802" sldId="418"/>
            <ac:spMk id="9" creationId="{FA9F2B8C-7A5F-570F-00AE-5763F831BB90}"/>
          </ac:spMkLst>
        </pc:spChg>
        <pc:spChg chg="del">
          <ac:chgData name="li bo" userId="86e360d6c7446f46" providerId="LiveId" clId="{74A0F51E-455B-8F49-A505-BEF31E2963EF}" dt="2023-02-10T06:50:28.505" v="11105" actId="478"/>
          <ac:spMkLst>
            <pc:docMk/>
            <pc:sldMk cId="1737322802" sldId="418"/>
            <ac:spMk id="10" creationId="{BE8DE4E1-108B-376B-3842-027908C9540D}"/>
          </ac:spMkLst>
        </pc:spChg>
        <pc:spChg chg="add mod">
          <ac:chgData name="li bo" userId="86e360d6c7446f46" providerId="LiveId" clId="{74A0F51E-455B-8F49-A505-BEF31E2963EF}" dt="2023-02-10T07:07:10.762" v="11551" actId="1076"/>
          <ac:spMkLst>
            <pc:docMk/>
            <pc:sldMk cId="1737322802" sldId="418"/>
            <ac:spMk id="12" creationId="{8C0DA9EA-8B66-AD9D-FBDE-5AFE701C0A12}"/>
          </ac:spMkLst>
        </pc:spChg>
        <pc:spChg chg="add mod">
          <ac:chgData name="li bo" userId="86e360d6c7446f46" providerId="LiveId" clId="{74A0F51E-455B-8F49-A505-BEF31E2963EF}" dt="2023-02-10T07:07:10.762" v="11551" actId="1076"/>
          <ac:spMkLst>
            <pc:docMk/>
            <pc:sldMk cId="1737322802" sldId="418"/>
            <ac:spMk id="13" creationId="{F6931995-118B-CD63-EBB3-C672A0730074}"/>
          </ac:spMkLst>
        </pc:spChg>
        <pc:spChg chg="add del mod">
          <ac:chgData name="li bo" userId="86e360d6c7446f46" providerId="LiveId" clId="{74A0F51E-455B-8F49-A505-BEF31E2963EF}" dt="2023-02-10T07:18:12.217" v="11892" actId="478"/>
          <ac:spMkLst>
            <pc:docMk/>
            <pc:sldMk cId="1737322802" sldId="418"/>
            <ac:spMk id="14" creationId="{D3DB2C3D-437A-6693-DDAB-93CEDC5E5AEB}"/>
          </ac:spMkLst>
        </pc:spChg>
        <pc:spChg chg="del">
          <ac:chgData name="li bo" userId="86e360d6c7446f46" providerId="LiveId" clId="{74A0F51E-455B-8F49-A505-BEF31E2963EF}" dt="2023-02-10T06:50:28.505" v="11105" actId="478"/>
          <ac:spMkLst>
            <pc:docMk/>
            <pc:sldMk cId="1737322802" sldId="418"/>
            <ac:spMk id="15" creationId="{E0C3207E-E0CC-E94F-D693-254496BB43B7}"/>
          </ac:spMkLst>
        </pc:spChg>
        <pc:spChg chg="del">
          <ac:chgData name="li bo" userId="86e360d6c7446f46" providerId="LiveId" clId="{74A0F51E-455B-8F49-A505-BEF31E2963EF}" dt="2023-02-10T06:50:20.619" v="11103" actId="478"/>
          <ac:spMkLst>
            <pc:docMk/>
            <pc:sldMk cId="1737322802" sldId="418"/>
            <ac:spMk id="17" creationId="{24332547-A394-38EE-C810-87D4B5C7C02B}"/>
          </ac:spMkLst>
        </pc:spChg>
        <pc:spChg chg="del">
          <ac:chgData name="li bo" userId="86e360d6c7446f46" providerId="LiveId" clId="{74A0F51E-455B-8F49-A505-BEF31E2963EF}" dt="2023-02-10T06:50:28.505" v="11105" actId="478"/>
          <ac:spMkLst>
            <pc:docMk/>
            <pc:sldMk cId="1737322802" sldId="418"/>
            <ac:spMk id="18" creationId="{0ED51E0B-F942-3B48-A26D-77E23C20FEB0}"/>
          </ac:spMkLst>
        </pc:spChg>
        <pc:spChg chg="mod">
          <ac:chgData name="li bo" userId="86e360d6c7446f46" providerId="LiveId" clId="{74A0F51E-455B-8F49-A505-BEF31E2963EF}" dt="2023-02-10T07:07:10.762" v="11551" actId="1076"/>
          <ac:spMkLst>
            <pc:docMk/>
            <pc:sldMk cId="1737322802" sldId="418"/>
            <ac:spMk id="20" creationId="{3D33ADFD-3C91-59F6-55D6-0C306693EA46}"/>
          </ac:spMkLst>
        </pc:spChg>
      </pc:sldChg>
      <pc:sldChg chg="addSp delSp modSp add mod modAnim">
        <pc:chgData name="li bo" userId="86e360d6c7446f46" providerId="LiveId" clId="{74A0F51E-455B-8F49-A505-BEF31E2963EF}" dt="2023-02-19T02:36:50.679" v="35079"/>
        <pc:sldMkLst>
          <pc:docMk/>
          <pc:sldMk cId="3433627688" sldId="419"/>
        </pc:sldMkLst>
        <pc:spChg chg="del">
          <ac:chgData name="li bo" userId="86e360d6c7446f46" providerId="LiveId" clId="{74A0F51E-455B-8F49-A505-BEF31E2963EF}" dt="2023-02-10T07:02:27.177" v="11394" actId="478"/>
          <ac:spMkLst>
            <pc:docMk/>
            <pc:sldMk cId="3433627688" sldId="419"/>
            <ac:spMk id="2" creationId="{2F8F5E83-B29F-EB3B-4143-BF88C63A0A96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3433627688" sldId="419"/>
            <ac:spMk id="2" creationId="{E57B9707-7E76-1361-69A3-D14064B3884B}"/>
          </ac:spMkLst>
        </pc:spChg>
        <pc:spChg chg="add mod">
          <ac:chgData name="li bo" userId="86e360d6c7446f46" providerId="LiveId" clId="{74A0F51E-455B-8F49-A505-BEF31E2963EF}" dt="2023-02-10T07:12:22.385" v="11666" actId="12"/>
          <ac:spMkLst>
            <pc:docMk/>
            <pc:sldMk cId="3433627688" sldId="419"/>
            <ac:spMk id="3" creationId="{E4639877-2FD4-3EDC-52C1-9034E6F9B86F}"/>
          </ac:spMkLst>
        </pc:spChg>
        <pc:spChg chg="del">
          <ac:chgData name="li bo" userId="86e360d6c7446f46" providerId="LiveId" clId="{74A0F51E-455B-8F49-A505-BEF31E2963EF}" dt="2023-02-10T07:02:25.706" v="11393" actId="478"/>
          <ac:spMkLst>
            <pc:docMk/>
            <pc:sldMk cId="3433627688" sldId="419"/>
            <ac:spMk id="4" creationId="{24CAB012-0C42-32F0-3A61-0C28C5D482FD}"/>
          </ac:spMkLst>
        </pc:spChg>
        <pc:spChg chg="del mod">
          <ac:chgData name="li bo" userId="86e360d6c7446f46" providerId="LiveId" clId="{74A0F51E-455B-8F49-A505-BEF31E2963EF}" dt="2023-02-10T07:06:45.686" v="11549" actId="478"/>
          <ac:spMkLst>
            <pc:docMk/>
            <pc:sldMk cId="3433627688" sldId="419"/>
            <ac:spMk id="5" creationId="{45ECA1E5-6190-3E4C-D703-97771DAC6132}"/>
          </ac:spMkLst>
        </pc:spChg>
        <pc:spChg chg="add mod">
          <ac:chgData name="li bo" userId="86e360d6c7446f46" providerId="LiveId" clId="{74A0F51E-455B-8F49-A505-BEF31E2963EF}" dt="2023-02-10T07:11:15.814" v="11652" actId="1076"/>
          <ac:spMkLst>
            <pc:docMk/>
            <pc:sldMk cId="3433627688" sldId="419"/>
            <ac:spMk id="6" creationId="{7CD178AE-E2FA-1F58-A860-3FED98D360E6}"/>
          </ac:spMkLst>
        </pc:spChg>
        <pc:spChg chg="mod">
          <ac:chgData name="li bo" userId="86e360d6c7446f46" providerId="LiveId" clId="{74A0F51E-455B-8F49-A505-BEF31E2963EF}" dt="2023-02-10T07:12:19.691" v="11665" actId="12"/>
          <ac:spMkLst>
            <pc:docMk/>
            <pc:sldMk cId="3433627688" sldId="419"/>
            <ac:spMk id="9" creationId="{FA9F2B8C-7A5F-570F-00AE-5763F831BB90}"/>
          </ac:spMkLst>
        </pc:spChg>
        <pc:spChg chg="add mod">
          <ac:chgData name="li bo" userId="86e360d6c7446f46" providerId="LiveId" clId="{74A0F51E-455B-8F49-A505-BEF31E2963EF}" dt="2023-02-10T07:36:05.308" v="12180" actId="1076"/>
          <ac:spMkLst>
            <pc:docMk/>
            <pc:sldMk cId="3433627688" sldId="419"/>
            <ac:spMk id="10" creationId="{4E1EAF47-2BF3-DF17-D01A-9889C763FD97}"/>
          </ac:spMkLst>
        </pc:spChg>
        <pc:spChg chg="add mod">
          <ac:chgData name="li bo" userId="86e360d6c7446f46" providerId="LiveId" clId="{74A0F51E-455B-8F49-A505-BEF31E2963EF}" dt="2023-02-10T07:50:29.911" v="12274" actId="20577"/>
          <ac:spMkLst>
            <pc:docMk/>
            <pc:sldMk cId="3433627688" sldId="419"/>
            <ac:spMk id="11" creationId="{86D84D1E-521E-09ED-A2AE-4A5A36439BD5}"/>
          </ac:spMkLst>
        </pc:spChg>
        <pc:spChg chg="del mod">
          <ac:chgData name="li bo" userId="86e360d6c7446f46" providerId="LiveId" clId="{74A0F51E-455B-8F49-A505-BEF31E2963EF}" dt="2023-02-10T07:06:45.686" v="11549" actId="478"/>
          <ac:spMkLst>
            <pc:docMk/>
            <pc:sldMk cId="3433627688" sldId="419"/>
            <ac:spMk id="12" creationId="{8C0DA9EA-8B66-AD9D-FBDE-5AFE701C0A12}"/>
          </ac:spMkLst>
        </pc:spChg>
        <pc:spChg chg="mod">
          <ac:chgData name="li bo" userId="86e360d6c7446f46" providerId="LiveId" clId="{74A0F51E-455B-8F49-A505-BEF31E2963EF}" dt="2023-02-10T07:08:06.893" v="11577" actId="1076"/>
          <ac:spMkLst>
            <pc:docMk/>
            <pc:sldMk cId="3433627688" sldId="419"/>
            <ac:spMk id="13" creationId="{F6931995-118B-CD63-EBB3-C672A0730074}"/>
          </ac:spMkLst>
        </pc:spChg>
        <pc:spChg chg="add del mod">
          <ac:chgData name="li bo" userId="86e360d6c7446f46" providerId="LiveId" clId="{74A0F51E-455B-8F49-A505-BEF31E2963EF}" dt="2023-02-10T07:18:27.490" v="11895" actId="21"/>
          <ac:spMkLst>
            <pc:docMk/>
            <pc:sldMk cId="3433627688" sldId="419"/>
            <ac:spMk id="14" creationId="{2B689195-4045-0DCE-C215-DB4985A2E4A7}"/>
          </ac:spMkLst>
        </pc:spChg>
        <pc:spChg chg="add mod">
          <ac:chgData name="li bo" userId="86e360d6c7446f46" providerId="LiveId" clId="{74A0F51E-455B-8F49-A505-BEF31E2963EF}" dt="2023-02-10T07:18:30.139" v="11896"/>
          <ac:spMkLst>
            <pc:docMk/>
            <pc:sldMk cId="3433627688" sldId="419"/>
            <ac:spMk id="15" creationId="{0A6B8E22-D3DB-A8A6-8CC9-05059CFD3611}"/>
          </ac:spMkLst>
        </pc:spChg>
        <pc:spChg chg="add mod">
          <ac:chgData name="li bo" userId="86e360d6c7446f46" providerId="LiveId" clId="{74A0F51E-455B-8F49-A505-BEF31E2963EF}" dt="2023-02-10T07:36:26.036" v="12194" actId="20577"/>
          <ac:spMkLst>
            <pc:docMk/>
            <pc:sldMk cId="3433627688" sldId="419"/>
            <ac:spMk id="16" creationId="{F0999C7F-6E77-456E-600E-0B9D0B10809A}"/>
          </ac:spMkLst>
        </pc:spChg>
        <pc:spChg chg="add del mod">
          <ac:chgData name="li bo" userId="86e360d6c7446f46" providerId="LiveId" clId="{74A0F51E-455B-8F49-A505-BEF31E2963EF}" dt="2023-02-10T07:34:36.116" v="12118" actId="478"/>
          <ac:spMkLst>
            <pc:docMk/>
            <pc:sldMk cId="3433627688" sldId="419"/>
            <ac:spMk id="17" creationId="{A7EF29E3-8257-999A-DA56-F3540593C03D}"/>
          </ac:spMkLst>
        </pc:spChg>
        <pc:spChg chg="del mod">
          <ac:chgData name="li bo" userId="86e360d6c7446f46" providerId="LiveId" clId="{74A0F51E-455B-8F49-A505-BEF31E2963EF}" dt="2023-02-10T07:06:44.167" v="11548" actId="478"/>
          <ac:spMkLst>
            <pc:docMk/>
            <pc:sldMk cId="3433627688" sldId="419"/>
            <ac:spMk id="20" creationId="{3D33ADFD-3C91-59F6-55D6-0C306693EA46}"/>
          </ac:spMkLst>
        </pc:spChg>
      </pc:sldChg>
      <pc:sldChg chg="addSp delSp modSp add mod addAnim delAnim modAnim">
        <pc:chgData name="li bo" userId="86e360d6c7446f46" providerId="LiveId" clId="{74A0F51E-455B-8F49-A505-BEF31E2963EF}" dt="2023-02-19T02:36:50.679" v="35079"/>
        <pc:sldMkLst>
          <pc:docMk/>
          <pc:sldMk cId="770926065" sldId="420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770926065" sldId="420"/>
            <ac:spMk id="3" creationId="{F6153242-15DB-ED66-061B-72A579E00592}"/>
          </ac:spMkLst>
        </pc:spChg>
        <pc:spChg chg="mod">
          <ac:chgData name="li bo" userId="86e360d6c7446f46" providerId="LiveId" clId="{74A0F51E-455B-8F49-A505-BEF31E2963EF}" dt="2023-02-10T08:26:30.604" v="12993"/>
          <ac:spMkLst>
            <pc:docMk/>
            <pc:sldMk cId="770926065" sldId="420"/>
            <ac:spMk id="5" creationId="{7F3AF9CB-B74E-EA03-6490-93E5AA8FC952}"/>
          </ac:spMkLst>
        </pc:spChg>
        <pc:spChg chg="add del mod">
          <ac:chgData name="li bo" userId="86e360d6c7446f46" providerId="LiveId" clId="{74A0F51E-455B-8F49-A505-BEF31E2963EF}" dt="2023-02-13T15:26:58.607" v="34579" actId="14100"/>
          <ac:spMkLst>
            <pc:docMk/>
            <pc:sldMk cId="770926065" sldId="420"/>
            <ac:spMk id="6" creationId="{2164FF77-E3A1-775A-9D38-76A87A078FBE}"/>
          </ac:spMkLst>
        </pc:spChg>
        <pc:picChg chg="add mod">
          <ac:chgData name="li bo" userId="86e360d6c7446f46" providerId="LiveId" clId="{74A0F51E-455B-8F49-A505-BEF31E2963EF}" dt="2023-02-10T08:40:00.518" v="13437" actId="1076"/>
          <ac:picMkLst>
            <pc:docMk/>
            <pc:sldMk cId="770926065" sldId="420"/>
            <ac:picMk id="2" creationId="{F91D93BD-24B1-2960-EE06-9D6E9EB09ED3}"/>
          </ac:picMkLst>
        </pc:picChg>
      </pc:sldChg>
      <pc:sldChg chg="addSp delSp modSp add mod delAnim modAnim modNotesTx">
        <pc:chgData name="li bo" userId="86e360d6c7446f46" providerId="LiveId" clId="{74A0F51E-455B-8F49-A505-BEF31E2963EF}" dt="2023-02-19T02:36:50.679" v="35079"/>
        <pc:sldMkLst>
          <pc:docMk/>
          <pc:sldMk cId="383241291" sldId="421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383241291" sldId="421"/>
            <ac:spMk id="2" creationId="{7F9755A0-901D-C997-7DCF-473E6E809DD5}"/>
          </ac:spMkLst>
        </pc:spChg>
        <pc:spChg chg="mod">
          <ac:chgData name="li bo" userId="86e360d6c7446f46" providerId="LiveId" clId="{74A0F51E-455B-8F49-A505-BEF31E2963EF}" dt="2023-02-10T17:20:25.757" v="14547" actId="1076"/>
          <ac:spMkLst>
            <pc:docMk/>
            <pc:sldMk cId="383241291" sldId="421"/>
            <ac:spMk id="4" creationId="{DD8569BE-888D-89F1-763D-6BC90E75E9DA}"/>
          </ac:spMkLst>
        </pc:spChg>
        <pc:spChg chg="del">
          <ac:chgData name="li bo" userId="86e360d6c7446f46" providerId="LiveId" clId="{74A0F51E-455B-8F49-A505-BEF31E2963EF}" dt="2023-02-10T16:43:40.320" v="13913" actId="478"/>
          <ac:spMkLst>
            <pc:docMk/>
            <pc:sldMk cId="383241291" sldId="421"/>
            <ac:spMk id="6" creationId="{38647C23-6C96-4071-BE5E-C41355F26E95}"/>
          </ac:spMkLst>
        </pc:spChg>
        <pc:spChg chg="del">
          <ac:chgData name="li bo" userId="86e360d6c7446f46" providerId="LiveId" clId="{74A0F51E-455B-8F49-A505-BEF31E2963EF}" dt="2023-02-10T16:43:40.320" v="13913" actId="478"/>
          <ac:spMkLst>
            <pc:docMk/>
            <pc:sldMk cId="383241291" sldId="421"/>
            <ac:spMk id="10" creationId="{359C612C-EEB9-45AB-9D98-A5A288B6EF92}"/>
          </ac:spMkLst>
        </pc:spChg>
        <pc:spChg chg="add mod">
          <ac:chgData name="li bo" userId="86e360d6c7446f46" providerId="LiveId" clId="{74A0F51E-455B-8F49-A505-BEF31E2963EF}" dt="2023-02-10T17:11:30.899" v="14359" actId="1076"/>
          <ac:spMkLst>
            <pc:docMk/>
            <pc:sldMk cId="383241291" sldId="421"/>
            <ac:spMk id="12" creationId="{F106EF08-8815-40AE-6414-43CFE27FDB7E}"/>
          </ac:spMkLst>
        </pc:spChg>
        <pc:spChg chg="add mod">
          <ac:chgData name="li bo" userId="86e360d6c7446f46" providerId="LiveId" clId="{74A0F51E-455B-8F49-A505-BEF31E2963EF}" dt="2023-02-10T17:12:48.621" v="14369" actId="20577"/>
          <ac:spMkLst>
            <pc:docMk/>
            <pc:sldMk cId="383241291" sldId="421"/>
            <ac:spMk id="13" creationId="{A76C5E50-7ABC-F178-70CC-46E075A7F91F}"/>
          </ac:spMkLst>
        </pc:spChg>
        <pc:spChg chg="add mod">
          <ac:chgData name="li bo" userId="86e360d6c7446f46" providerId="LiveId" clId="{74A0F51E-455B-8F49-A505-BEF31E2963EF}" dt="2023-02-10T17:20:38.213" v="14569" actId="1038"/>
          <ac:spMkLst>
            <pc:docMk/>
            <pc:sldMk cId="383241291" sldId="421"/>
            <ac:spMk id="15" creationId="{5E5DD87C-0774-D00C-2F0A-1FCF534E7EAF}"/>
          </ac:spMkLst>
        </pc:spChg>
        <pc:spChg chg="add mod">
          <ac:chgData name="li bo" userId="86e360d6c7446f46" providerId="LiveId" clId="{74A0F51E-455B-8F49-A505-BEF31E2963EF}" dt="2023-02-10T17:20:44.185" v="14582" actId="1037"/>
          <ac:spMkLst>
            <pc:docMk/>
            <pc:sldMk cId="383241291" sldId="421"/>
            <ac:spMk id="16" creationId="{1A98A289-ABF5-7755-3AC1-9BDF8D3D07C2}"/>
          </ac:spMkLst>
        </pc:spChg>
        <pc:spChg chg="add mod">
          <ac:chgData name="li bo" userId="86e360d6c7446f46" providerId="LiveId" clId="{74A0F51E-455B-8F49-A505-BEF31E2963EF}" dt="2023-02-10T17:20:38.213" v="14569" actId="1038"/>
          <ac:spMkLst>
            <pc:docMk/>
            <pc:sldMk cId="383241291" sldId="421"/>
            <ac:spMk id="17" creationId="{D423C4FB-D5F9-22A7-7658-A08A83300DFC}"/>
          </ac:spMkLst>
        </pc:spChg>
        <pc:spChg chg="add mod">
          <ac:chgData name="li bo" userId="86e360d6c7446f46" providerId="LiveId" clId="{74A0F51E-455B-8F49-A505-BEF31E2963EF}" dt="2023-02-10T17:20:44.185" v="14582" actId="1037"/>
          <ac:spMkLst>
            <pc:docMk/>
            <pc:sldMk cId="383241291" sldId="421"/>
            <ac:spMk id="18" creationId="{CFA10266-E6F8-3981-8C27-EAD7094C19FE}"/>
          </ac:spMkLst>
        </pc:spChg>
        <pc:spChg chg="add mod">
          <ac:chgData name="li bo" userId="86e360d6c7446f46" providerId="LiveId" clId="{74A0F51E-455B-8F49-A505-BEF31E2963EF}" dt="2023-02-10T17:21:44.446" v="14601" actId="1582"/>
          <ac:spMkLst>
            <pc:docMk/>
            <pc:sldMk cId="383241291" sldId="421"/>
            <ac:spMk id="19" creationId="{3C7F7CDB-6F5D-6FF1-F641-F239EA304106}"/>
          </ac:spMkLst>
        </pc:spChg>
        <pc:picChg chg="add del mod">
          <ac:chgData name="li bo" userId="86e360d6c7446f46" providerId="LiveId" clId="{74A0F51E-455B-8F49-A505-BEF31E2963EF}" dt="2023-02-10T17:00:22.649" v="13919" actId="478"/>
          <ac:picMkLst>
            <pc:docMk/>
            <pc:sldMk cId="383241291" sldId="421"/>
            <ac:picMk id="2" creationId="{F667CBA4-C072-029C-1561-9925BF088699}"/>
          </ac:picMkLst>
        </pc:picChg>
        <pc:picChg chg="add mod modCrop">
          <ac:chgData name="li bo" userId="86e360d6c7446f46" providerId="LiveId" clId="{74A0F51E-455B-8F49-A505-BEF31E2963EF}" dt="2023-02-10T17:09:02.476" v="14209" actId="1076"/>
          <ac:picMkLst>
            <pc:docMk/>
            <pc:sldMk cId="383241291" sldId="421"/>
            <ac:picMk id="3" creationId="{2783793A-F158-DC4D-8A05-46800D46B964}"/>
          </ac:picMkLst>
        </pc:picChg>
        <pc:picChg chg="add mod modCrop">
          <ac:chgData name="li bo" userId="86e360d6c7446f46" providerId="LiveId" clId="{74A0F51E-455B-8F49-A505-BEF31E2963EF}" dt="2023-02-10T17:20:38.213" v="14569" actId="1038"/>
          <ac:picMkLst>
            <pc:docMk/>
            <pc:sldMk cId="383241291" sldId="421"/>
            <ac:picMk id="5" creationId="{885C950C-05C3-D4F0-DDC4-118D94C2FD75}"/>
          </ac:picMkLst>
        </pc:picChg>
        <pc:picChg chg="add mod modCrop">
          <ac:chgData name="li bo" userId="86e360d6c7446f46" providerId="LiveId" clId="{74A0F51E-455B-8F49-A505-BEF31E2963EF}" dt="2023-02-10T17:22:18.108" v="14603" actId="1076"/>
          <ac:picMkLst>
            <pc:docMk/>
            <pc:sldMk cId="383241291" sldId="421"/>
            <ac:picMk id="7" creationId="{93C54C5E-13AC-5267-9D6E-1F4CFEA90EB4}"/>
          </ac:picMkLst>
        </pc:picChg>
        <pc:picChg chg="del">
          <ac:chgData name="li bo" userId="86e360d6c7446f46" providerId="LiveId" clId="{74A0F51E-455B-8F49-A505-BEF31E2963EF}" dt="2023-02-10T16:43:40.320" v="13913" actId="478"/>
          <ac:picMkLst>
            <pc:docMk/>
            <pc:sldMk cId="383241291" sldId="421"/>
            <ac:picMk id="8" creationId="{CF71F935-3716-4334-9CB0-E4FF8746FBF8}"/>
          </ac:picMkLst>
        </pc:picChg>
        <pc:picChg chg="add mod modCrop">
          <ac:chgData name="li bo" userId="86e360d6c7446f46" providerId="LiveId" clId="{74A0F51E-455B-8F49-A505-BEF31E2963EF}" dt="2023-02-10T17:20:38.213" v="14569" actId="1038"/>
          <ac:picMkLst>
            <pc:docMk/>
            <pc:sldMk cId="383241291" sldId="421"/>
            <ac:picMk id="9" creationId="{36BAE43B-5954-54CB-F943-C532C32101C1}"/>
          </ac:picMkLst>
        </pc:picChg>
        <pc:picChg chg="add mod modCrop">
          <ac:chgData name="li bo" userId="86e360d6c7446f46" providerId="LiveId" clId="{74A0F51E-455B-8F49-A505-BEF31E2963EF}" dt="2023-02-10T17:56:30.966" v="16171" actId="14100"/>
          <ac:picMkLst>
            <pc:docMk/>
            <pc:sldMk cId="383241291" sldId="421"/>
            <ac:picMk id="11" creationId="{1779ACDB-8257-89A2-F607-9A14341B5894}"/>
          </ac:picMkLst>
        </pc:picChg>
      </pc:sldChg>
      <pc:sldChg chg="addSp modSp add ord modAnim modNotesTx">
        <pc:chgData name="li bo" userId="86e360d6c7446f46" providerId="LiveId" clId="{74A0F51E-455B-8F49-A505-BEF31E2963EF}" dt="2023-02-19T02:36:50.679" v="35079"/>
        <pc:sldMkLst>
          <pc:docMk/>
          <pc:sldMk cId="3926450410" sldId="422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3926450410" sldId="422"/>
            <ac:spMk id="5" creationId="{BC834830-A14B-B007-BACF-8709567550ED}"/>
          </ac:spMkLst>
        </pc:spChg>
      </pc:sldChg>
      <pc:sldChg chg="addSp delSp modSp add mod modAnim">
        <pc:chgData name="li bo" userId="86e360d6c7446f46" providerId="LiveId" clId="{74A0F51E-455B-8F49-A505-BEF31E2963EF}" dt="2023-02-19T02:36:50.679" v="35079"/>
        <pc:sldMkLst>
          <pc:docMk/>
          <pc:sldMk cId="2434832168" sldId="423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2434832168" sldId="423"/>
            <ac:spMk id="3" creationId="{6078E36D-10D1-58E4-F8E0-E6ECB52C2DD4}"/>
          </ac:spMkLst>
        </pc:spChg>
        <pc:spChg chg="mod">
          <ac:chgData name="li bo" userId="86e360d6c7446f46" providerId="LiveId" clId="{74A0F51E-455B-8F49-A505-BEF31E2963EF}" dt="2023-02-10T17:53:35.177" v="16132"/>
          <ac:spMkLst>
            <pc:docMk/>
            <pc:sldMk cId="2434832168" sldId="423"/>
            <ac:spMk id="4" creationId="{DD8569BE-888D-89F1-763D-6BC90E75E9DA}"/>
          </ac:spMkLst>
        </pc:spChg>
        <pc:spChg chg="add mod">
          <ac:chgData name="li bo" userId="86e360d6c7446f46" providerId="LiveId" clId="{74A0F51E-455B-8F49-A505-BEF31E2963EF}" dt="2023-02-11T11:24:05.262" v="16841" actId="20577"/>
          <ac:spMkLst>
            <pc:docMk/>
            <pc:sldMk cId="2434832168" sldId="423"/>
            <ac:spMk id="8" creationId="{FC33BBDA-036B-0C76-C6B6-660D86C4A502}"/>
          </ac:spMkLst>
        </pc:spChg>
        <pc:spChg chg="del mod">
          <ac:chgData name="li bo" userId="86e360d6c7446f46" providerId="LiveId" clId="{74A0F51E-455B-8F49-A505-BEF31E2963EF}" dt="2023-02-10T17:53:41.498" v="16134" actId="478"/>
          <ac:spMkLst>
            <pc:docMk/>
            <pc:sldMk cId="2434832168" sldId="423"/>
            <ac:spMk id="12" creationId="{F106EF08-8815-40AE-6414-43CFE27FDB7E}"/>
          </ac:spMkLst>
        </pc:spChg>
        <pc:spChg chg="del mod">
          <ac:chgData name="li bo" userId="86e360d6c7446f46" providerId="LiveId" clId="{74A0F51E-455B-8F49-A505-BEF31E2963EF}" dt="2023-02-10T17:53:41.498" v="16134" actId="478"/>
          <ac:spMkLst>
            <pc:docMk/>
            <pc:sldMk cId="2434832168" sldId="423"/>
            <ac:spMk id="13" creationId="{A76C5E50-7ABC-F178-70CC-46E075A7F91F}"/>
          </ac:spMkLst>
        </pc:spChg>
        <pc:spChg chg="mod">
          <ac:chgData name="li bo" userId="86e360d6c7446f46" providerId="LiveId" clId="{74A0F51E-455B-8F49-A505-BEF31E2963EF}" dt="2023-02-11T11:21:32.085" v="16632" actId="14100"/>
          <ac:spMkLst>
            <pc:docMk/>
            <pc:sldMk cId="2434832168" sldId="423"/>
            <ac:spMk id="15" creationId="{5E5DD87C-0774-D00C-2F0A-1FCF534E7EAF}"/>
          </ac:spMkLst>
        </pc:spChg>
        <pc:spChg chg="mod">
          <ac:chgData name="li bo" userId="86e360d6c7446f46" providerId="LiveId" clId="{74A0F51E-455B-8F49-A505-BEF31E2963EF}" dt="2023-02-11T11:21:28.693" v="16630" actId="14100"/>
          <ac:spMkLst>
            <pc:docMk/>
            <pc:sldMk cId="2434832168" sldId="423"/>
            <ac:spMk id="16" creationId="{1A98A289-ABF5-7755-3AC1-9BDF8D3D07C2}"/>
          </ac:spMkLst>
        </pc:spChg>
        <pc:spChg chg="mod">
          <ac:chgData name="li bo" userId="86e360d6c7446f46" providerId="LiveId" clId="{74A0F51E-455B-8F49-A505-BEF31E2963EF}" dt="2023-02-11T11:21:33.811" v="16633" actId="14100"/>
          <ac:spMkLst>
            <pc:docMk/>
            <pc:sldMk cId="2434832168" sldId="423"/>
            <ac:spMk id="17" creationId="{D423C4FB-D5F9-22A7-7658-A08A83300DFC}"/>
          </ac:spMkLst>
        </pc:spChg>
        <pc:spChg chg="mod">
          <ac:chgData name="li bo" userId="86e360d6c7446f46" providerId="LiveId" clId="{74A0F51E-455B-8F49-A505-BEF31E2963EF}" dt="2023-02-11T11:21:30.467" v="16631" actId="14100"/>
          <ac:spMkLst>
            <pc:docMk/>
            <pc:sldMk cId="2434832168" sldId="423"/>
            <ac:spMk id="18" creationId="{CFA10266-E6F8-3981-8C27-EAD7094C19FE}"/>
          </ac:spMkLst>
        </pc:spChg>
        <pc:spChg chg="del">
          <ac:chgData name="li bo" userId="86e360d6c7446f46" providerId="LiveId" clId="{74A0F51E-455B-8F49-A505-BEF31E2963EF}" dt="2023-02-10T17:53:44.853" v="16135" actId="478"/>
          <ac:spMkLst>
            <pc:docMk/>
            <pc:sldMk cId="2434832168" sldId="423"/>
            <ac:spMk id="19" creationId="{3C7F7CDB-6F5D-6FF1-F641-F239EA304106}"/>
          </ac:spMkLst>
        </pc:spChg>
        <pc:picChg chg="add mod">
          <ac:chgData name="li bo" userId="86e360d6c7446f46" providerId="LiveId" clId="{74A0F51E-455B-8F49-A505-BEF31E2963EF}" dt="2023-02-10T18:04:39.969" v="16434" actId="1037"/>
          <ac:picMkLst>
            <pc:docMk/>
            <pc:sldMk cId="2434832168" sldId="423"/>
            <ac:picMk id="2" creationId="{B2B24001-3202-4B0F-718A-0E90441193A4}"/>
          </ac:picMkLst>
        </pc:picChg>
        <pc:picChg chg="del mod">
          <ac:chgData name="li bo" userId="86e360d6c7446f46" providerId="LiveId" clId="{74A0F51E-455B-8F49-A505-BEF31E2963EF}" dt="2023-02-10T17:53:41.498" v="16134" actId="478"/>
          <ac:picMkLst>
            <pc:docMk/>
            <pc:sldMk cId="2434832168" sldId="423"/>
            <ac:picMk id="3" creationId="{2783793A-F158-DC4D-8A05-46800D46B964}"/>
          </ac:picMkLst>
        </pc:picChg>
        <pc:picChg chg="mod">
          <ac:chgData name="li bo" userId="86e360d6c7446f46" providerId="LiveId" clId="{74A0F51E-455B-8F49-A505-BEF31E2963EF}" dt="2023-02-10T17:54:12.800" v="16143" actId="1076"/>
          <ac:picMkLst>
            <pc:docMk/>
            <pc:sldMk cId="2434832168" sldId="423"/>
            <ac:picMk id="5" creationId="{885C950C-05C3-D4F0-DDC4-118D94C2FD75}"/>
          </ac:picMkLst>
        </pc:picChg>
        <pc:picChg chg="mod">
          <ac:chgData name="li bo" userId="86e360d6c7446f46" providerId="LiveId" clId="{74A0F51E-455B-8F49-A505-BEF31E2963EF}" dt="2023-02-10T18:02:49.555" v="16330" actId="1037"/>
          <ac:picMkLst>
            <pc:docMk/>
            <pc:sldMk cId="2434832168" sldId="423"/>
            <ac:picMk id="7" creationId="{93C54C5E-13AC-5267-9D6E-1F4CFEA90EB4}"/>
          </ac:picMkLst>
        </pc:picChg>
        <pc:picChg chg="mod">
          <ac:chgData name="li bo" userId="86e360d6c7446f46" providerId="LiveId" clId="{74A0F51E-455B-8F49-A505-BEF31E2963EF}" dt="2023-02-10T17:54:11.940" v="16142" actId="1076"/>
          <ac:picMkLst>
            <pc:docMk/>
            <pc:sldMk cId="2434832168" sldId="423"/>
            <ac:picMk id="9" creationId="{36BAE43B-5954-54CB-F943-C532C32101C1}"/>
          </ac:picMkLst>
        </pc:picChg>
        <pc:picChg chg="mod">
          <ac:chgData name="li bo" userId="86e360d6c7446f46" providerId="LiveId" clId="{74A0F51E-455B-8F49-A505-BEF31E2963EF}" dt="2023-02-10T18:02:49.555" v="16330" actId="1037"/>
          <ac:picMkLst>
            <pc:docMk/>
            <pc:sldMk cId="2434832168" sldId="423"/>
            <ac:picMk id="11" creationId="{1779ACDB-8257-89A2-F607-9A14341B5894}"/>
          </ac:picMkLst>
        </pc:picChg>
      </pc:sldChg>
      <pc:sldChg chg="addSp delSp modSp add mod delAnim modAnim">
        <pc:chgData name="li bo" userId="86e360d6c7446f46" providerId="LiveId" clId="{74A0F51E-455B-8F49-A505-BEF31E2963EF}" dt="2023-02-19T02:36:50.679" v="35079"/>
        <pc:sldMkLst>
          <pc:docMk/>
          <pc:sldMk cId="3173971450" sldId="424"/>
        </pc:sldMkLst>
        <pc:spChg chg="mod">
          <ac:chgData name="li bo" userId="86e360d6c7446f46" providerId="LiveId" clId="{74A0F51E-455B-8F49-A505-BEF31E2963EF}" dt="2023-02-12T05:34:55.271" v="22165" actId="20577"/>
          <ac:spMkLst>
            <pc:docMk/>
            <pc:sldMk cId="3173971450" sldId="424"/>
            <ac:spMk id="2" creationId="{F65CF8F8-AC37-C285-BA4A-624601C3B1EF}"/>
          </ac:spMkLst>
        </pc:spChg>
        <pc:spChg chg="del">
          <ac:chgData name="li bo" userId="86e360d6c7446f46" providerId="LiveId" clId="{74A0F51E-455B-8F49-A505-BEF31E2963EF}" dt="2023-02-12T03:59:58.445" v="20051" actId="478"/>
          <ac:spMkLst>
            <pc:docMk/>
            <pc:sldMk cId="3173971450" sldId="424"/>
            <ac:spMk id="6" creationId="{256CB76D-7D4B-495F-82A5-A1D739CA4D92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3173971450" sldId="424"/>
            <ac:spMk id="6" creationId="{9DA1BFBA-7080-5FEC-6A7E-737CC8749116}"/>
          </ac:spMkLst>
        </pc:spChg>
        <pc:spChg chg="add mod">
          <ac:chgData name="li bo" userId="86e360d6c7446f46" providerId="LiveId" clId="{74A0F51E-455B-8F49-A505-BEF31E2963EF}" dt="2023-02-12T04:26:47.196" v="20172" actId="1035"/>
          <ac:spMkLst>
            <pc:docMk/>
            <pc:sldMk cId="3173971450" sldId="424"/>
            <ac:spMk id="8" creationId="{39150185-5D2D-9F87-B2EF-1414AD9C2B09}"/>
          </ac:spMkLst>
        </pc:spChg>
        <pc:spChg chg="add mod">
          <ac:chgData name="li bo" userId="86e360d6c7446f46" providerId="LiveId" clId="{74A0F51E-455B-8F49-A505-BEF31E2963EF}" dt="2023-02-12T04:26:50.709" v="20177" actId="1035"/>
          <ac:spMkLst>
            <pc:docMk/>
            <pc:sldMk cId="3173971450" sldId="424"/>
            <ac:spMk id="11" creationId="{CB09BCE4-3069-3239-71A4-695A7991538D}"/>
          </ac:spMkLst>
        </pc:spChg>
        <pc:picChg chg="add mod">
          <ac:chgData name="li bo" userId="86e360d6c7446f46" providerId="LiveId" clId="{74A0F51E-455B-8F49-A505-BEF31E2963EF}" dt="2023-02-12T04:25:17.696" v="20121" actId="1035"/>
          <ac:picMkLst>
            <pc:docMk/>
            <pc:sldMk cId="3173971450" sldId="424"/>
            <ac:picMk id="3" creationId="{124748B8-B0E6-2CF7-E54C-BE8C2E13AD55}"/>
          </ac:picMkLst>
        </pc:picChg>
        <pc:picChg chg="add mod">
          <ac:chgData name="li bo" userId="86e360d6c7446f46" providerId="LiveId" clId="{74A0F51E-455B-8F49-A505-BEF31E2963EF}" dt="2023-02-12T04:26:47.196" v="20172" actId="1035"/>
          <ac:picMkLst>
            <pc:docMk/>
            <pc:sldMk cId="3173971450" sldId="424"/>
            <ac:picMk id="4" creationId="{32B35FF0-4726-4B1B-7134-66E8CE391555}"/>
          </ac:picMkLst>
        </pc:picChg>
        <pc:picChg chg="add mod">
          <ac:chgData name="li bo" userId="86e360d6c7446f46" providerId="LiveId" clId="{74A0F51E-455B-8F49-A505-BEF31E2963EF}" dt="2023-02-12T04:26:47.196" v="20172" actId="1035"/>
          <ac:picMkLst>
            <pc:docMk/>
            <pc:sldMk cId="3173971450" sldId="424"/>
            <ac:picMk id="5" creationId="{9CB11226-E541-64F8-C4DB-B0CAC3003465}"/>
          </ac:picMkLst>
        </pc:picChg>
        <pc:picChg chg="add mod">
          <ac:chgData name="li bo" userId="86e360d6c7446f46" providerId="LiveId" clId="{74A0F51E-455B-8F49-A505-BEF31E2963EF}" dt="2023-02-12T04:26:47.196" v="20172" actId="1035"/>
          <ac:picMkLst>
            <pc:docMk/>
            <pc:sldMk cId="3173971450" sldId="424"/>
            <ac:picMk id="7" creationId="{5E4EEB8A-521A-9E18-F267-9A9339D3B835}"/>
          </ac:picMkLst>
        </pc:picChg>
        <pc:picChg chg="add del mod">
          <ac:chgData name="li bo" userId="86e360d6c7446f46" providerId="LiveId" clId="{74A0F51E-455B-8F49-A505-BEF31E2963EF}" dt="2023-02-12T04:25:08.759" v="20103" actId="478"/>
          <ac:picMkLst>
            <pc:docMk/>
            <pc:sldMk cId="3173971450" sldId="424"/>
            <ac:picMk id="9" creationId="{DAA17B3D-55EA-498F-E762-8E1ACFA2E90E}"/>
          </ac:picMkLst>
        </pc:picChg>
        <pc:picChg chg="del">
          <ac:chgData name="li bo" userId="86e360d6c7446f46" providerId="LiveId" clId="{74A0F51E-455B-8F49-A505-BEF31E2963EF}" dt="2023-02-12T03:59:55.343" v="20050" actId="478"/>
          <ac:picMkLst>
            <pc:docMk/>
            <pc:sldMk cId="3173971450" sldId="424"/>
            <ac:picMk id="10" creationId="{DE4AB75B-D998-4551-9ECA-4BDE95594499}"/>
          </ac:picMkLst>
        </pc:picChg>
        <pc:picChg chg="add mod">
          <ac:chgData name="li bo" userId="86e360d6c7446f46" providerId="LiveId" clId="{74A0F51E-455B-8F49-A505-BEF31E2963EF}" dt="2023-02-12T04:26:50.709" v="20177" actId="1035"/>
          <ac:picMkLst>
            <pc:docMk/>
            <pc:sldMk cId="3173971450" sldId="424"/>
            <ac:picMk id="12" creationId="{D0A73467-B36C-376E-42A7-42F02E4B4AA6}"/>
          </ac:picMkLst>
        </pc:picChg>
      </pc:sldChg>
      <pc:sldChg chg="addSp delSp modSp add mod delAnim modAnim">
        <pc:chgData name="li bo" userId="86e360d6c7446f46" providerId="LiveId" clId="{74A0F51E-455B-8F49-A505-BEF31E2963EF}" dt="2023-02-19T02:36:50.679" v="35079"/>
        <pc:sldMkLst>
          <pc:docMk/>
          <pc:sldMk cId="4066586339" sldId="425"/>
        </pc:sldMkLst>
        <pc:spChg chg="add mod">
          <ac:chgData name="li bo" userId="86e360d6c7446f46" providerId="LiveId" clId="{74A0F51E-455B-8F49-A505-BEF31E2963EF}" dt="2023-02-19T02:36:50.679" v="35079"/>
          <ac:spMkLst>
            <pc:docMk/>
            <pc:sldMk cId="4066586339" sldId="425"/>
            <ac:spMk id="2" creationId="{3E98B8EE-0B23-BF84-7D05-CC092CA420C4}"/>
          </ac:spMkLst>
        </pc:spChg>
        <pc:spChg chg="del mod">
          <ac:chgData name="li bo" userId="86e360d6c7446f46" providerId="LiveId" clId="{74A0F51E-455B-8F49-A505-BEF31E2963EF}" dt="2023-02-12T04:49:09.969" v="20393" actId="478"/>
          <ac:spMkLst>
            <pc:docMk/>
            <pc:sldMk cId="4066586339" sldId="425"/>
            <ac:spMk id="5" creationId="{99848E5A-1B24-413B-B35D-5C2041021B9A}"/>
          </ac:spMkLst>
        </pc:spChg>
        <pc:spChg chg="mod">
          <ac:chgData name="li bo" userId="86e360d6c7446f46" providerId="LiveId" clId="{74A0F51E-455B-8F49-A505-BEF31E2963EF}" dt="2023-02-12T04:33:27.921" v="20363" actId="20577"/>
          <ac:spMkLst>
            <pc:docMk/>
            <pc:sldMk cId="4066586339" sldId="425"/>
            <ac:spMk id="6" creationId="{478867FF-742C-8B9C-60C8-C39461ECA8B2}"/>
          </ac:spMkLst>
        </pc:spChg>
        <pc:spChg chg="add mod">
          <ac:chgData name="li bo" userId="86e360d6c7446f46" providerId="LiveId" clId="{74A0F51E-455B-8F49-A505-BEF31E2963EF}" dt="2023-02-12T04:54:02.541" v="20540" actId="1076"/>
          <ac:spMkLst>
            <pc:docMk/>
            <pc:sldMk cId="4066586339" sldId="425"/>
            <ac:spMk id="9" creationId="{3C3D0EC3-A671-9545-5E99-493D84FECEF8}"/>
          </ac:spMkLst>
        </pc:spChg>
        <pc:spChg chg="add mod">
          <ac:chgData name="li bo" userId="86e360d6c7446f46" providerId="LiveId" clId="{74A0F51E-455B-8F49-A505-BEF31E2963EF}" dt="2023-02-12T08:42:48.950" v="23105" actId="14100"/>
          <ac:spMkLst>
            <pc:docMk/>
            <pc:sldMk cId="4066586339" sldId="425"/>
            <ac:spMk id="10" creationId="{B676283D-1CFC-8B19-9CB3-D79BD938B8F2}"/>
          </ac:spMkLst>
        </pc:spChg>
        <pc:picChg chg="add del mod">
          <ac:chgData name="li bo" userId="86e360d6c7446f46" providerId="LiveId" clId="{74A0F51E-455B-8F49-A505-BEF31E2963EF}" dt="2023-02-12T04:49:15.966" v="20397" actId="478"/>
          <ac:picMkLst>
            <pc:docMk/>
            <pc:sldMk cId="4066586339" sldId="425"/>
            <ac:picMk id="2" creationId="{A4B411AD-ACA5-B0E6-E957-008E5370C4F5}"/>
          </ac:picMkLst>
        </pc:picChg>
        <pc:picChg chg="add del">
          <ac:chgData name="li bo" userId="86e360d6c7446f46" providerId="LiveId" clId="{74A0F51E-455B-8F49-A505-BEF31E2963EF}" dt="2023-02-12T04:49:28.890" v="20399" actId="478"/>
          <ac:picMkLst>
            <pc:docMk/>
            <pc:sldMk cId="4066586339" sldId="425"/>
            <ac:picMk id="3" creationId="{8CBA46DB-3691-C7BE-38CD-A1F45E40AF1B}"/>
          </ac:picMkLst>
        </pc:picChg>
        <pc:picChg chg="add del mod">
          <ac:chgData name="li bo" userId="86e360d6c7446f46" providerId="LiveId" clId="{74A0F51E-455B-8F49-A505-BEF31E2963EF}" dt="2023-02-12T04:51:17.126" v="20408" actId="478"/>
          <ac:picMkLst>
            <pc:docMk/>
            <pc:sldMk cId="4066586339" sldId="425"/>
            <ac:picMk id="4" creationId="{BE1EACDB-BA3B-0E20-A569-03230D5B9555}"/>
          </ac:picMkLst>
        </pc:picChg>
        <pc:picChg chg="add mod">
          <ac:chgData name="li bo" userId="86e360d6c7446f46" providerId="LiveId" clId="{74A0F51E-455B-8F49-A505-BEF31E2963EF}" dt="2023-02-12T04:52:22.494" v="20432" actId="1076"/>
          <ac:picMkLst>
            <pc:docMk/>
            <pc:sldMk cId="4066586339" sldId="425"/>
            <ac:picMk id="7" creationId="{4BA28A57-B2B3-E113-0197-5B194503B703}"/>
          </ac:picMkLst>
        </pc:picChg>
        <pc:picChg chg="add mod">
          <ac:chgData name="li bo" userId="86e360d6c7446f46" providerId="LiveId" clId="{74A0F51E-455B-8F49-A505-BEF31E2963EF}" dt="2023-02-12T04:52:22.494" v="20432" actId="1076"/>
          <ac:picMkLst>
            <pc:docMk/>
            <pc:sldMk cId="4066586339" sldId="425"/>
            <ac:picMk id="8" creationId="{3BA0BA6E-6EF5-FC9A-CFF4-F4DD0F5C59B8}"/>
          </ac:picMkLst>
        </pc:picChg>
      </pc:sldChg>
      <pc:sldChg chg="addSp delSp modSp add mod ord">
        <pc:chgData name="li bo" userId="86e360d6c7446f46" providerId="LiveId" clId="{74A0F51E-455B-8F49-A505-BEF31E2963EF}" dt="2023-02-19T02:36:50.679" v="35079"/>
        <pc:sldMkLst>
          <pc:docMk/>
          <pc:sldMk cId="292196390" sldId="426"/>
        </pc:sldMkLst>
        <pc:spChg chg="mod">
          <ac:chgData name="li bo" userId="86e360d6c7446f46" providerId="LiveId" clId="{74A0F51E-455B-8F49-A505-BEF31E2963EF}" dt="2023-02-12T08:24:05.098" v="22755" actId="20577"/>
          <ac:spMkLst>
            <pc:docMk/>
            <pc:sldMk cId="292196390" sldId="426"/>
            <ac:spMk id="2" creationId="{1EA8D9B8-C4D8-4962-B288-57C65065F651}"/>
          </ac:spMkLst>
        </pc:spChg>
        <pc:spChg chg="del">
          <ac:chgData name="li bo" userId="86e360d6c7446f46" providerId="LiveId" clId="{74A0F51E-455B-8F49-A505-BEF31E2963EF}" dt="2023-02-12T08:23:54.363" v="22730" actId="478"/>
          <ac:spMkLst>
            <pc:docMk/>
            <pc:sldMk cId="292196390" sldId="426"/>
            <ac:spMk id="3" creationId="{3A7E49E7-CBCD-469C-9F6A-3DB563BF2442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292196390" sldId="426"/>
            <ac:spMk id="3" creationId="{3D758D62-EA37-2B13-DDD3-3BC60E0EC520}"/>
          </ac:spMkLst>
        </pc:spChg>
        <pc:spChg chg="add del mod">
          <ac:chgData name="li bo" userId="86e360d6c7446f46" providerId="LiveId" clId="{74A0F51E-455B-8F49-A505-BEF31E2963EF}" dt="2023-02-12T08:23:56.537" v="22731" actId="478"/>
          <ac:spMkLst>
            <pc:docMk/>
            <pc:sldMk cId="292196390" sldId="426"/>
            <ac:spMk id="5" creationId="{7EB80C56-2AF6-6DB8-94B6-58C4241D4BE9}"/>
          </ac:spMkLst>
        </pc:spChg>
      </pc:sldChg>
      <pc:sldChg chg="addSp modSp add mod">
        <pc:chgData name="li bo" userId="86e360d6c7446f46" providerId="LiveId" clId="{74A0F51E-455B-8F49-A505-BEF31E2963EF}" dt="2023-02-19T02:36:50.679" v="35079"/>
        <pc:sldMkLst>
          <pc:docMk/>
          <pc:sldMk cId="879439661" sldId="427"/>
        </pc:sldMkLst>
        <pc:spChg chg="mod">
          <ac:chgData name="li bo" userId="86e360d6c7446f46" providerId="LiveId" clId="{74A0F51E-455B-8F49-A505-BEF31E2963EF}" dt="2023-02-12T08:24:57.572" v="22781" actId="20577"/>
          <ac:spMkLst>
            <pc:docMk/>
            <pc:sldMk cId="879439661" sldId="427"/>
            <ac:spMk id="2" creationId="{1EA8D9B8-C4D8-4962-B288-57C65065F651}"/>
          </ac:spMkLst>
        </pc:spChg>
        <pc:spChg chg="mod">
          <ac:chgData name="li bo" userId="86e360d6c7446f46" providerId="LiveId" clId="{74A0F51E-455B-8F49-A505-BEF31E2963EF}" dt="2023-02-13T15:33:00.742" v="34589" actId="20577"/>
          <ac:spMkLst>
            <pc:docMk/>
            <pc:sldMk cId="879439661" sldId="427"/>
            <ac:spMk id="3" creationId="{3A7E49E7-CBCD-469C-9F6A-3DB563BF2442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879439661" sldId="427"/>
            <ac:spMk id="4" creationId="{AD97A1A4-781D-B01D-3943-5BAD01509C5E}"/>
          </ac:spMkLst>
        </pc:spChg>
      </pc:sldChg>
      <pc:sldChg chg="addSp delSp modSp add mod addAnim delAnim modAnim modNotesTx">
        <pc:chgData name="li bo" userId="86e360d6c7446f46" providerId="LiveId" clId="{74A0F51E-455B-8F49-A505-BEF31E2963EF}" dt="2023-02-21T05:59:12.054" v="35753" actId="20577"/>
        <pc:sldMkLst>
          <pc:docMk/>
          <pc:sldMk cId="1733260576" sldId="428"/>
        </pc:sldMkLst>
        <pc:spChg chg="mod">
          <ac:chgData name="li bo" userId="86e360d6c7446f46" providerId="LiveId" clId="{74A0F51E-455B-8F49-A505-BEF31E2963EF}" dt="2023-02-12T09:40:02.536" v="24533" actId="1037"/>
          <ac:spMkLst>
            <pc:docMk/>
            <pc:sldMk cId="1733260576" sldId="428"/>
            <ac:spMk id="2" creationId="{26D2DD16-C320-4D4B-BEB1-095099BF85F4}"/>
          </ac:spMkLst>
        </pc:spChg>
        <pc:spChg chg="mod">
          <ac:chgData name="li bo" userId="86e360d6c7446f46" providerId="LiveId" clId="{74A0F51E-455B-8F49-A505-BEF31E2963EF}" dt="2023-02-21T05:59:12.054" v="35753" actId="20577"/>
          <ac:spMkLst>
            <pc:docMk/>
            <pc:sldMk cId="1733260576" sldId="428"/>
            <ac:spMk id="3" creationId="{5F467C69-9DB7-214B-6A03-009FE840536A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733260576" sldId="428"/>
            <ac:spMk id="4" creationId="{3715F36B-964F-9704-AB45-D9A71303DAE9}"/>
          </ac:spMkLst>
        </pc:spChg>
        <pc:spChg chg="add del mod">
          <ac:chgData name="li bo" userId="86e360d6c7446f46" providerId="LiveId" clId="{74A0F51E-455B-8F49-A505-BEF31E2963EF}" dt="2023-02-12T08:54:24.775" v="23142" actId="478"/>
          <ac:spMkLst>
            <pc:docMk/>
            <pc:sldMk cId="1733260576" sldId="428"/>
            <ac:spMk id="5" creationId="{AA7F788A-F585-508B-2DEF-1458178BE6C9}"/>
          </ac:spMkLst>
        </pc:spChg>
        <pc:spChg chg="mod">
          <ac:chgData name="li bo" userId="86e360d6c7446f46" providerId="LiveId" clId="{74A0F51E-455B-8F49-A505-BEF31E2963EF}" dt="2023-02-12T09:39:58.413" v="24526" actId="1037"/>
          <ac:spMkLst>
            <pc:docMk/>
            <pc:sldMk cId="1733260576" sldId="428"/>
            <ac:spMk id="7" creationId="{0C79FDD0-805D-C5E4-EA9F-0F22E3E833C7}"/>
          </ac:spMkLst>
        </pc:spChg>
        <pc:spChg chg="mod">
          <ac:chgData name="li bo" userId="86e360d6c7446f46" providerId="LiveId" clId="{74A0F51E-455B-8F49-A505-BEF31E2963EF}" dt="2023-02-12T09:39:58.413" v="24526" actId="1037"/>
          <ac:spMkLst>
            <pc:docMk/>
            <pc:sldMk cId="1733260576" sldId="428"/>
            <ac:spMk id="8" creationId="{664AD853-8B9C-44BB-0F03-94B2A3BD800F}"/>
          </ac:spMkLst>
        </pc:spChg>
        <pc:spChg chg="mod">
          <ac:chgData name="li bo" userId="86e360d6c7446f46" providerId="LiveId" clId="{74A0F51E-455B-8F49-A505-BEF31E2963EF}" dt="2023-02-12T09:39:58.413" v="24526" actId="1037"/>
          <ac:spMkLst>
            <pc:docMk/>
            <pc:sldMk cId="1733260576" sldId="428"/>
            <ac:spMk id="9" creationId="{CDB72D90-C2CB-BA67-E70A-607C510FF1AE}"/>
          </ac:spMkLst>
        </pc:spChg>
        <pc:spChg chg="add del mod">
          <ac:chgData name="li bo" userId="86e360d6c7446f46" providerId="LiveId" clId="{74A0F51E-455B-8F49-A505-BEF31E2963EF}" dt="2023-02-13T05:37:31.169" v="31501" actId="20577"/>
          <ac:spMkLst>
            <pc:docMk/>
            <pc:sldMk cId="1733260576" sldId="428"/>
            <ac:spMk id="11" creationId="{EE89DB35-D4AF-46D5-918A-2CF5882A480E}"/>
          </ac:spMkLst>
        </pc:spChg>
        <pc:spChg chg="mod">
          <ac:chgData name="li bo" userId="86e360d6c7446f46" providerId="LiveId" clId="{74A0F51E-455B-8F49-A505-BEF31E2963EF}" dt="2023-02-12T09:39:58.413" v="24526" actId="1037"/>
          <ac:spMkLst>
            <pc:docMk/>
            <pc:sldMk cId="1733260576" sldId="428"/>
            <ac:spMk id="13" creationId="{E634A763-4440-43D1-A619-495D9095184C}"/>
          </ac:spMkLst>
        </pc:spChg>
        <pc:spChg chg="mod">
          <ac:chgData name="li bo" userId="86e360d6c7446f46" providerId="LiveId" clId="{74A0F51E-455B-8F49-A505-BEF31E2963EF}" dt="2023-02-12T09:39:58.413" v="24526" actId="1037"/>
          <ac:spMkLst>
            <pc:docMk/>
            <pc:sldMk cId="1733260576" sldId="428"/>
            <ac:spMk id="14" creationId="{CDE4B0C9-86D4-4EB0-8B41-B00054248AC7}"/>
          </ac:spMkLst>
        </pc:spChg>
        <pc:picChg chg="mod">
          <ac:chgData name="li bo" userId="86e360d6c7446f46" providerId="LiveId" clId="{74A0F51E-455B-8F49-A505-BEF31E2963EF}" dt="2023-02-12T09:39:58.413" v="24526" actId="1037"/>
          <ac:picMkLst>
            <pc:docMk/>
            <pc:sldMk cId="1733260576" sldId="428"/>
            <ac:picMk id="10" creationId="{892A81EF-D571-441F-B57C-CD07E51CF38B}"/>
          </ac:picMkLst>
        </pc:picChg>
        <pc:picChg chg="mod">
          <ac:chgData name="li bo" userId="86e360d6c7446f46" providerId="LiveId" clId="{74A0F51E-455B-8F49-A505-BEF31E2963EF}" dt="2023-02-12T09:39:58.413" v="24526" actId="1037"/>
          <ac:picMkLst>
            <pc:docMk/>
            <pc:sldMk cId="1733260576" sldId="428"/>
            <ac:picMk id="1028" creationId="{7044FA94-CB2E-4635-9DE1-10BC96F4FAAD}"/>
          </ac:picMkLst>
        </pc:picChg>
      </pc:sldChg>
      <pc:sldChg chg="addSp delSp modSp add mod addAnim delAnim modAnim modNotesTx">
        <pc:chgData name="li bo" userId="86e360d6c7446f46" providerId="LiveId" clId="{74A0F51E-455B-8F49-A505-BEF31E2963EF}" dt="2023-02-19T02:36:50.679" v="35079"/>
        <pc:sldMkLst>
          <pc:docMk/>
          <pc:sldMk cId="879042647" sldId="429"/>
        </pc:sldMkLst>
        <pc:spChg chg="del">
          <ac:chgData name="li bo" userId="86e360d6c7446f46" providerId="LiveId" clId="{74A0F51E-455B-8F49-A505-BEF31E2963EF}" dt="2023-02-12T10:22:16.756" v="24574" actId="478"/>
          <ac:spMkLst>
            <pc:docMk/>
            <pc:sldMk cId="879042647" sldId="429"/>
            <ac:spMk id="2" creationId="{26D2DD16-C320-4D4B-BEB1-095099BF85F4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879042647" sldId="429"/>
            <ac:spMk id="2" creationId="{CCCE2900-91C6-9D08-72C5-8B6F49D6FCB5}"/>
          </ac:spMkLst>
        </pc:spChg>
        <pc:spChg chg="mod">
          <ac:chgData name="li bo" userId="86e360d6c7446f46" providerId="LiveId" clId="{74A0F51E-455B-8F49-A505-BEF31E2963EF}" dt="2023-02-12T13:29:49" v="25211" actId="20577"/>
          <ac:spMkLst>
            <pc:docMk/>
            <pc:sldMk cId="879042647" sldId="429"/>
            <ac:spMk id="3" creationId="{5F467C69-9DB7-214B-6A03-009FE840536A}"/>
          </ac:spMkLst>
        </pc:spChg>
        <pc:spChg chg="del">
          <ac:chgData name="li bo" userId="86e360d6c7446f46" providerId="LiveId" clId="{74A0F51E-455B-8F49-A505-BEF31E2963EF}" dt="2023-02-12T10:22:16.756" v="24574" actId="478"/>
          <ac:spMkLst>
            <pc:docMk/>
            <pc:sldMk cId="879042647" sldId="429"/>
            <ac:spMk id="7" creationId="{0C79FDD0-805D-C5E4-EA9F-0F22E3E833C7}"/>
          </ac:spMkLst>
        </pc:spChg>
        <pc:spChg chg="del">
          <ac:chgData name="li bo" userId="86e360d6c7446f46" providerId="LiveId" clId="{74A0F51E-455B-8F49-A505-BEF31E2963EF}" dt="2023-02-12T10:22:16.756" v="24574" actId="478"/>
          <ac:spMkLst>
            <pc:docMk/>
            <pc:sldMk cId="879042647" sldId="429"/>
            <ac:spMk id="8" creationId="{664AD853-8B9C-44BB-0F03-94B2A3BD800F}"/>
          </ac:spMkLst>
        </pc:spChg>
        <pc:spChg chg="del">
          <ac:chgData name="li bo" userId="86e360d6c7446f46" providerId="LiveId" clId="{74A0F51E-455B-8F49-A505-BEF31E2963EF}" dt="2023-02-12T10:22:16.756" v="24574" actId="478"/>
          <ac:spMkLst>
            <pc:docMk/>
            <pc:sldMk cId="879042647" sldId="429"/>
            <ac:spMk id="9" creationId="{CDB72D90-C2CB-BA67-E70A-607C510FF1AE}"/>
          </ac:spMkLst>
        </pc:spChg>
        <pc:spChg chg="mod">
          <ac:chgData name="li bo" userId="86e360d6c7446f46" providerId="LiveId" clId="{74A0F51E-455B-8F49-A505-BEF31E2963EF}" dt="2023-02-13T02:41:47.291" v="30029" actId="207"/>
          <ac:spMkLst>
            <pc:docMk/>
            <pc:sldMk cId="879042647" sldId="429"/>
            <ac:spMk id="11" creationId="{EE89DB35-D4AF-46D5-918A-2CF5882A480E}"/>
          </ac:spMkLst>
        </pc:spChg>
        <pc:spChg chg="del">
          <ac:chgData name="li bo" userId="86e360d6c7446f46" providerId="LiveId" clId="{74A0F51E-455B-8F49-A505-BEF31E2963EF}" dt="2023-02-12T10:22:16.756" v="24574" actId="478"/>
          <ac:spMkLst>
            <pc:docMk/>
            <pc:sldMk cId="879042647" sldId="429"/>
            <ac:spMk id="13" creationId="{E634A763-4440-43D1-A619-495D9095184C}"/>
          </ac:spMkLst>
        </pc:spChg>
        <pc:spChg chg="del">
          <ac:chgData name="li bo" userId="86e360d6c7446f46" providerId="LiveId" clId="{74A0F51E-455B-8F49-A505-BEF31E2963EF}" dt="2023-02-12T10:22:16.756" v="24574" actId="478"/>
          <ac:spMkLst>
            <pc:docMk/>
            <pc:sldMk cId="879042647" sldId="429"/>
            <ac:spMk id="14" creationId="{CDE4B0C9-86D4-4EB0-8B41-B00054248AC7}"/>
          </ac:spMkLst>
        </pc:spChg>
        <pc:spChg chg="add mod">
          <ac:chgData name="li bo" userId="86e360d6c7446f46" providerId="LiveId" clId="{74A0F51E-455B-8F49-A505-BEF31E2963EF}" dt="2023-02-12T13:45:40.129" v="25644" actId="20577"/>
          <ac:spMkLst>
            <pc:docMk/>
            <pc:sldMk cId="879042647" sldId="429"/>
            <ac:spMk id="16" creationId="{DED45E2A-C3C8-D83D-523E-F77AA6C3D3A3}"/>
          </ac:spMkLst>
        </pc:spChg>
        <pc:spChg chg="add mod">
          <ac:chgData name="li bo" userId="86e360d6c7446f46" providerId="LiveId" clId="{74A0F51E-455B-8F49-A505-BEF31E2963EF}" dt="2023-02-12T13:45:44.804" v="25646" actId="20577"/>
          <ac:spMkLst>
            <pc:docMk/>
            <pc:sldMk cId="879042647" sldId="429"/>
            <ac:spMk id="17" creationId="{6D271052-DA77-9A47-B30E-19162756A9F9}"/>
          </ac:spMkLst>
        </pc:spChg>
        <pc:spChg chg="add mod">
          <ac:chgData name="li bo" userId="86e360d6c7446f46" providerId="LiveId" clId="{74A0F51E-455B-8F49-A505-BEF31E2963EF}" dt="2023-02-12T13:45:47.349" v="25648" actId="20577"/>
          <ac:spMkLst>
            <pc:docMk/>
            <pc:sldMk cId="879042647" sldId="429"/>
            <ac:spMk id="18" creationId="{0B036B07-9310-A7FF-37B6-4326D5B44C4E}"/>
          </ac:spMkLst>
        </pc:spChg>
        <pc:spChg chg="add del mod">
          <ac:chgData name="li bo" userId="86e360d6c7446f46" providerId="LiveId" clId="{74A0F51E-455B-8F49-A505-BEF31E2963EF}" dt="2023-02-12T13:41:33.448" v="25410" actId="478"/>
          <ac:spMkLst>
            <pc:docMk/>
            <pc:sldMk cId="879042647" sldId="429"/>
            <ac:spMk id="21" creationId="{274591C3-785A-D508-DFAB-311426FEE095}"/>
          </ac:spMkLst>
        </pc:spChg>
        <pc:spChg chg="add mod">
          <ac:chgData name="li bo" userId="86e360d6c7446f46" providerId="LiveId" clId="{74A0F51E-455B-8F49-A505-BEF31E2963EF}" dt="2023-02-12T14:36:44.452" v="25722" actId="1076"/>
          <ac:spMkLst>
            <pc:docMk/>
            <pc:sldMk cId="879042647" sldId="429"/>
            <ac:spMk id="23" creationId="{A27B060F-9154-4876-64D5-5755BBBAE880}"/>
          </ac:spMkLst>
        </pc:spChg>
        <pc:spChg chg="add mod">
          <ac:chgData name="li bo" userId="86e360d6c7446f46" providerId="LiveId" clId="{74A0F51E-455B-8F49-A505-BEF31E2963EF}" dt="2023-02-12T14:36:47.426" v="25723" actId="1076"/>
          <ac:spMkLst>
            <pc:docMk/>
            <pc:sldMk cId="879042647" sldId="429"/>
            <ac:spMk id="24" creationId="{E8345748-8FDD-ABA1-ED95-31D4D14CB0F6}"/>
          </ac:spMkLst>
        </pc:spChg>
        <pc:grpChg chg="add del mod">
          <ac:chgData name="li bo" userId="86e360d6c7446f46" providerId="LiveId" clId="{74A0F51E-455B-8F49-A505-BEF31E2963EF}" dt="2023-02-12T13:47:18.011" v="25686" actId="21"/>
          <ac:grpSpMkLst>
            <pc:docMk/>
            <pc:sldMk cId="879042647" sldId="429"/>
            <ac:grpSpMk id="4" creationId="{2FFB6EC2-E50F-C2A0-DF91-04E351C4B3DB}"/>
          </ac:grpSpMkLst>
        </pc:grpChg>
        <pc:grpChg chg="add mod">
          <ac:chgData name="li bo" userId="86e360d6c7446f46" providerId="LiveId" clId="{74A0F51E-455B-8F49-A505-BEF31E2963EF}" dt="2023-02-12T13:45:19.598" v="25636" actId="1038"/>
          <ac:grpSpMkLst>
            <pc:docMk/>
            <pc:sldMk cId="879042647" sldId="429"/>
            <ac:grpSpMk id="19" creationId="{8EE64668-430A-E04C-2B58-5CA20A456B37}"/>
          </ac:grpSpMkLst>
        </pc:grpChg>
        <pc:grpChg chg="add mod">
          <ac:chgData name="li bo" userId="86e360d6c7446f46" providerId="LiveId" clId="{74A0F51E-455B-8F49-A505-BEF31E2963EF}" dt="2023-02-12T14:37:04.551" v="25741" actId="1037"/>
          <ac:grpSpMkLst>
            <pc:docMk/>
            <pc:sldMk cId="879042647" sldId="429"/>
            <ac:grpSpMk id="25" creationId="{FCFD79BD-4F8C-C8B0-A366-B16CF2C66C57}"/>
          </ac:grpSpMkLst>
        </pc:grpChg>
        <pc:picChg chg="mod">
          <ac:chgData name="li bo" userId="86e360d6c7446f46" providerId="LiveId" clId="{74A0F51E-455B-8F49-A505-BEF31E2963EF}" dt="2023-02-12T10:24:56.079" v="24663"/>
          <ac:picMkLst>
            <pc:docMk/>
            <pc:sldMk cId="879042647" sldId="429"/>
            <ac:picMk id="5" creationId="{427CA6EE-5E62-5E7D-A34D-C76FDDFBD11D}"/>
          </ac:picMkLst>
        </pc:picChg>
        <pc:picChg chg="mod">
          <ac:chgData name="li bo" userId="86e360d6c7446f46" providerId="LiveId" clId="{74A0F51E-455B-8F49-A505-BEF31E2963EF}" dt="2023-02-12T10:24:56.079" v="24663"/>
          <ac:picMkLst>
            <pc:docMk/>
            <pc:sldMk cId="879042647" sldId="429"/>
            <ac:picMk id="6" creationId="{AFDB3CAB-87BB-624F-B04B-A820495EA090}"/>
          </ac:picMkLst>
        </pc:picChg>
        <pc:picChg chg="del">
          <ac:chgData name="li bo" userId="86e360d6c7446f46" providerId="LiveId" clId="{74A0F51E-455B-8F49-A505-BEF31E2963EF}" dt="2023-02-12T10:22:16.756" v="24574" actId="478"/>
          <ac:picMkLst>
            <pc:docMk/>
            <pc:sldMk cId="879042647" sldId="429"/>
            <ac:picMk id="10" creationId="{892A81EF-D571-441F-B57C-CD07E51CF38B}"/>
          </ac:picMkLst>
        </pc:picChg>
        <pc:picChg chg="add mod">
          <ac:chgData name="li bo" userId="86e360d6c7446f46" providerId="LiveId" clId="{74A0F51E-455B-8F49-A505-BEF31E2963EF}" dt="2023-02-12T13:23:31.802" v="24930" actId="1076"/>
          <ac:picMkLst>
            <pc:docMk/>
            <pc:sldMk cId="879042647" sldId="429"/>
            <ac:picMk id="12" creationId="{AB8F7E82-DEA2-E6CB-D00C-027AED8305F2}"/>
          </ac:picMkLst>
        </pc:picChg>
        <pc:picChg chg="add mod modCrop">
          <ac:chgData name="li bo" userId="86e360d6c7446f46" providerId="LiveId" clId="{74A0F51E-455B-8F49-A505-BEF31E2963EF}" dt="2023-02-12T14:36:40.290" v="25721" actId="732"/>
          <ac:picMkLst>
            <pc:docMk/>
            <pc:sldMk cId="879042647" sldId="429"/>
            <ac:picMk id="22" creationId="{DE5C1D9B-9B6A-965B-70CC-8333DF3F008E}"/>
          </ac:picMkLst>
        </pc:picChg>
        <pc:picChg chg="del">
          <ac:chgData name="li bo" userId="86e360d6c7446f46" providerId="LiveId" clId="{74A0F51E-455B-8F49-A505-BEF31E2963EF}" dt="2023-02-12T10:22:16.756" v="24574" actId="478"/>
          <ac:picMkLst>
            <pc:docMk/>
            <pc:sldMk cId="879042647" sldId="429"/>
            <ac:picMk id="1028" creationId="{7044FA94-CB2E-4635-9DE1-10BC96F4FAAD}"/>
          </ac:picMkLst>
        </pc:picChg>
      </pc:sldChg>
      <pc:sldChg chg="delSp modSp add del mod delAnim modAnim modNotesTx">
        <pc:chgData name="li bo" userId="86e360d6c7446f46" providerId="LiveId" clId="{74A0F51E-455B-8F49-A505-BEF31E2963EF}" dt="2023-02-12T16:30:40.643" v="28297" actId="2696"/>
        <pc:sldMkLst>
          <pc:docMk/>
          <pc:sldMk cId="2459077017" sldId="430"/>
        </pc:sldMkLst>
        <pc:spChg chg="del mod">
          <ac:chgData name="li bo" userId="86e360d6c7446f46" providerId="LiveId" clId="{74A0F51E-455B-8F49-A505-BEF31E2963EF}" dt="2023-02-12T16:30:40.593" v="28296"/>
          <ac:spMkLst>
            <pc:docMk/>
            <pc:sldMk cId="2459077017" sldId="430"/>
            <ac:spMk id="5" creationId="{6DD569E9-7CC5-4B83-9D8E-10DF4D3F4358}"/>
          </ac:spMkLst>
        </pc:spChg>
        <pc:spChg chg="mod">
          <ac:chgData name="li bo" userId="86e360d6c7446f46" providerId="LiveId" clId="{74A0F51E-455B-8F49-A505-BEF31E2963EF}" dt="2023-02-12T16:26:28.913" v="28158" actId="20577"/>
          <ac:spMkLst>
            <pc:docMk/>
            <pc:sldMk cId="2459077017" sldId="430"/>
            <ac:spMk id="6" creationId="{B1C75685-30CD-3EBB-0187-2C8009AB01B5}"/>
          </ac:spMkLst>
        </pc:spChg>
        <pc:picChg chg="del">
          <ac:chgData name="li bo" userId="86e360d6c7446f46" providerId="LiveId" clId="{74A0F51E-455B-8F49-A505-BEF31E2963EF}" dt="2023-02-12T16:25:27.114" v="28117" actId="478"/>
          <ac:picMkLst>
            <pc:docMk/>
            <pc:sldMk cId="2459077017" sldId="430"/>
            <ac:picMk id="3" creationId="{C0BD9AB7-563F-4CC8-8B2D-420F2FAA2441}"/>
          </ac:picMkLst>
        </pc:picChg>
        <pc:picChg chg="del">
          <ac:chgData name="li bo" userId="86e360d6c7446f46" providerId="LiveId" clId="{74A0F51E-455B-8F49-A505-BEF31E2963EF}" dt="2023-02-12T16:25:28.395" v="28118" actId="478"/>
          <ac:picMkLst>
            <pc:docMk/>
            <pc:sldMk cId="2459077017" sldId="430"/>
            <ac:picMk id="4" creationId="{2FFAE82D-70FE-4275-9748-8F37BB4697D5}"/>
          </ac:picMkLst>
        </pc:picChg>
      </pc:sldChg>
      <pc:sldChg chg="addSp delSp modSp add mod addAnim delAnim modAnim modNotesTx">
        <pc:chgData name="li bo" userId="86e360d6c7446f46" providerId="LiveId" clId="{74A0F51E-455B-8F49-A505-BEF31E2963EF}" dt="2023-02-19T02:36:50.679" v="35079"/>
        <pc:sldMkLst>
          <pc:docMk/>
          <pc:sldMk cId="4034000506" sldId="430"/>
        </pc:sldMkLst>
        <pc:spChg chg="mod">
          <ac:chgData name="li bo" userId="86e360d6c7446f46" providerId="LiveId" clId="{74A0F51E-455B-8F49-A505-BEF31E2963EF}" dt="2023-02-12T17:22:14.010" v="29380" actId="20577"/>
          <ac:spMkLst>
            <pc:docMk/>
            <pc:sldMk cId="4034000506" sldId="430"/>
            <ac:spMk id="2" creationId="{F83A90D1-D0AD-A18D-C967-2AD00E9669F0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4034000506" sldId="430"/>
            <ac:spMk id="3" creationId="{AD069D14-AFA1-533A-2035-A8944508D7F4}"/>
          </ac:spMkLst>
        </pc:spChg>
        <pc:spChg chg="mod">
          <ac:chgData name="li bo" userId="86e360d6c7446f46" providerId="LiveId" clId="{74A0F51E-455B-8F49-A505-BEF31E2963EF}" dt="2023-02-13T03:35:52.510" v="30604" actId="207"/>
          <ac:spMkLst>
            <pc:docMk/>
            <pc:sldMk cId="4034000506" sldId="430"/>
            <ac:spMk id="4" creationId="{0FDA99F8-B15E-4555-B10B-206A2BC14862}"/>
          </ac:spMkLst>
        </pc:spChg>
        <pc:spChg chg="add del mod">
          <ac:chgData name="li bo" userId="86e360d6c7446f46" providerId="LiveId" clId="{74A0F51E-455B-8F49-A505-BEF31E2963EF}" dt="2023-02-13T03:27:22.715" v="30410" actId="478"/>
          <ac:spMkLst>
            <pc:docMk/>
            <pc:sldMk cId="4034000506" sldId="430"/>
            <ac:spMk id="7" creationId="{EE48327C-4A4C-D13B-241E-2ACDF5746F7A}"/>
          </ac:spMkLst>
        </pc:spChg>
        <pc:spChg chg="add mod">
          <ac:chgData name="li bo" userId="86e360d6c7446f46" providerId="LiveId" clId="{74A0F51E-455B-8F49-A505-BEF31E2963EF}" dt="2023-02-13T04:33:51.999" v="31109" actId="20577"/>
          <ac:spMkLst>
            <pc:docMk/>
            <pc:sldMk cId="4034000506" sldId="430"/>
            <ac:spMk id="8" creationId="{4A3F832C-A174-B853-3E43-9D88BE520F2D}"/>
          </ac:spMkLst>
        </pc:spChg>
        <pc:spChg chg="add mod">
          <ac:chgData name="li bo" userId="86e360d6c7446f46" providerId="LiveId" clId="{74A0F51E-455B-8F49-A505-BEF31E2963EF}" dt="2023-02-13T03:43:16.554" v="30798" actId="1035"/>
          <ac:spMkLst>
            <pc:docMk/>
            <pc:sldMk cId="4034000506" sldId="430"/>
            <ac:spMk id="11" creationId="{376EB907-47F8-271E-990E-9529A0E2E678}"/>
          </ac:spMkLst>
        </pc:spChg>
        <pc:spChg chg="add mod">
          <ac:chgData name="li bo" userId="86e360d6c7446f46" providerId="LiveId" clId="{74A0F51E-455B-8F49-A505-BEF31E2963EF}" dt="2023-02-19T02:26:35.986" v="34988" actId="207"/>
          <ac:spMkLst>
            <pc:docMk/>
            <pc:sldMk cId="4034000506" sldId="430"/>
            <ac:spMk id="13" creationId="{C4E3A417-C2DD-DF18-5FCA-7913140CB540}"/>
          </ac:spMkLst>
        </pc:spChg>
        <pc:picChg chg="add del mod">
          <ac:chgData name="li bo" userId="86e360d6c7446f46" providerId="LiveId" clId="{74A0F51E-455B-8F49-A505-BEF31E2963EF}" dt="2023-02-13T03:27:21.198" v="30409" actId="478"/>
          <ac:picMkLst>
            <pc:docMk/>
            <pc:sldMk cId="4034000506" sldId="430"/>
            <ac:picMk id="3" creationId="{5DD8BF27-DB9D-F99E-EECD-9B4C7AF019FF}"/>
          </ac:picMkLst>
        </pc:picChg>
        <pc:picChg chg="add del mod">
          <ac:chgData name="li bo" userId="86e360d6c7446f46" providerId="LiveId" clId="{74A0F51E-455B-8F49-A505-BEF31E2963EF}" dt="2023-02-13T03:27:20.693" v="30408" actId="478"/>
          <ac:picMkLst>
            <pc:docMk/>
            <pc:sldMk cId="4034000506" sldId="430"/>
            <ac:picMk id="5" creationId="{9434525F-064D-223D-302A-32B997D79A94}"/>
          </ac:picMkLst>
        </pc:picChg>
        <pc:picChg chg="add del mod">
          <ac:chgData name="li bo" userId="86e360d6c7446f46" providerId="LiveId" clId="{74A0F51E-455B-8F49-A505-BEF31E2963EF}" dt="2023-02-13T03:24:17.465" v="30356" actId="478"/>
          <ac:picMkLst>
            <pc:docMk/>
            <pc:sldMk cId="4034000506" sldId="430"/>
            <ac:picMk id="6" creationId="{0E8190C4-210C-E6ED-A87B-6FF0B4FBDBC9}"/>
          </ac:picMkLst>
        </pc:picChg>
        <pc:picChg chg="add mod">
          <ac:chgData name="li bo" userId="86e360d6c7446f46" providerId="LiveId" clId="{74A0F51E-455B-8F49-A505-BEF31E2963EF}" dt="2023-02-19T01:38:59.838" v="34669" actId="18331"/>
          <ac:picMkLst>
            <pc:docMk/>
            <pc:sldMk cId="4034000506" sldId="430"/>
            <ac:picMk id="9" creationId="{78DA7E05-B39C-5E33-27AE-4CB5B3050AF6}"/>
          </ac:picMkLst>
        </pc:picChg>
        <pc:picChg chg="del">
          <ac:chgData name="li bo" userId="86e360d6c7446f46" providerId="LiveId" clId="{74A0F51E-455B-8F49-A505-BEF31E2963EF}" dt="2023-02-12T17:22:16.086" v="29381" actId="478"/>
          <ac:picMkLst>
            <pc:docMk/>
            <pc:sldMk cId="4034000506" sldId="430"/>
            <ac:picMk id="9" creationId="{B51E5687-AA65-4009-B5B7-E9516C28691E}"/>
          </ac:picMkLst>
        </pc:picChg>
      </pc:sldChg>
      <pc:sldChg chg="addSp delSp modSp add mod ord modAnim modNotesTx">
        <pc:chgData name="li bo" userId="86e360d6c7446f46" providerId="LiveId" clId="{74A0F51E-455B-8F49-A505-BEF31E2963EF}" dt="2023-02-19T02:36:50.679" v="35079"/>
        <pc:sldMkLst>
          <pc:docMk/>
          <pc:sldMk cId="918993106" sldId="431"/>
        </pc:sldMkLst>
        <pc:spChg chg="mod">
          <ac:chgData name="li bo" userId="86e360d6c7446f46" providerId="LiveId" clId="{74A0F51E-455B-8F49-A505-BEF31E2963EF}" dt="2023-02-13T04:33:28.899" v="31103" actId="20577"/>
          <ac:spMkLst>
            <pc:docMk/>
            <pc:sldMk cId="918993106" sldId="431"/>
            <ac:spMk id="4" creationId="{0FDA99F8-B15E-4555-B10B-206A2BC14862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918993106" sldId="431"/>
            <ac:spMk id="6" creationId="{F69483C0-27DE-ECBF-5621-33D3BA086CE7}"/>
          </ac:spMkLst>
        </pc:spChg>
        <pc:spChg chg="del mod">
          <ac:chgData name="li bo" userId="86e360d6c7446f46" providerId="LiveId" clId="{74A0F51E-455B-8F49-A505-BEF31E2963EF}" dt="2023-02-13T03:26:26.064" v="30371" actId="478"/>
          <ac:spMkLst>
            <pc:docMk/>
            <pc:sldMk cId="918993106" sldId="431"/>
            <ac:spMk id="7" creationId="{EE48327C-4A4C-D13B-241E-2ACDF5746F7A}"/>
          </ac:spMkLst>
        </pc:spChg>
        <pc:picChg chg="mod">
          <ac:chgData name="li bo" userId="86e360d6c7446f46" providerId="LiveId" clId="{74A0F51E-455B-8F49-A505-BEF31E2963EF}" dt="2023-02-13T03:27:05.505" v="30404" actId="1076"/>
          <ac:picMkLst>
            <pc:docMk/>
            <pc:sldMk cId="918993106" sldId="431"/>
            <ac:picMk id="3" creationId="{5DD8BF27-DB9D-F99E-EECD-9B4C7AF019FF}"/>
          </ac:picMkLst>
        </pc:picChg>
        <pc:picChg chg="mod">
          <ac:chgData name="li bo" userId="86e360d6c7446f46" providerId="LiveId" clId="{74A0F51E-455B-8F49-A505-BEF31E2963EF}" dt="2023-02-13T03:27:10.758" v="30406" actId="1076"/>
          <ac:picMkLst>
            <pc:docMk/>
            <pc:sldMk cId="918993106" sldId="431"/>
            <ac:picMk id="5" creationId="{9434525F-064D-223D-302A-32B997D79A94}"/>
          </ac:picMkLst>
        </pc:picChg>
      </pc:sldChg>
      <pc:sldChg chg="addSp delSp modSp add mod modAnim modNotesTx">
        <pc:chgData name="li bo" userId="86e360d6c7446f46" providerId="LiveId" clId="{74A0F51E-455B-8F49-A505-BEF31E2963EF}" dt="2023-02-19T02:36:50.679" v="35079"/>
        <pc:sldMkLst>
          <pc:docMk/>
          <pc:sldMk cId="150157932" sldId="432"/>
        </pc:sldMkLst>
        <pc:spChg chg="add mod">
          <ac:chgData name="li bo" userId="86e360d6c7446f46" providerId="LiveId" clId="{74A0F51E-455B-8F49-A505-BEF31E2963EF}" dt="2023-02-13T04:28:59.810" v="31024"/>
          <ac:spMkLst>
            <pc:docMk/>
            <pc:sldMk cId="150157932" sldId="432"/>
            <ac:spMk id="2" creationId="{E7E5751E-1404-6BA5-82E3-272732DD5370}"/>
          </ac:spMkLst>
        </pc:spChg>
        <pc:spChg chg="del">
          <ac:chgData name="li bo" userId="86e360d6c7446f46" providerId="LiveId" clId="{74A0F51E-455B-8F49-A505-BEF31E2963EF}" dt="2023-02-13T04:28:58.822" v="31023" actId="478"/>
          <ac:spMkLst>
            <pc:docMk/>
            <pc:sldMk cId="150157932" sldId="432"/>
            <ac:spMk id="3" creationId="{406FCCFB-CAB8-69E0-26FD-37A4B63A1C80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50157932" sldId="432"/>
            <ac:spMk id="3" creationId="{8195C4BA-5660-EB3F-28A5-02E77DD6C13D}"/>
          </ac:spMkLst>
        </pc:spChg>
        <pc:spChg chg="mod">
          <ac:chgData name="li bo" userId="86e360d6c7446f46" providerId="LiveId" clId="{74A0F51E-455B-8F49-A505-BEF31E2963EF}" dt="2023-02-13T04:15:31.413" v="30934" actId="1076"/>
          <ac:spMkLst>
            <pc:docMk/>
            <pc:sldMk cId="150157932" sldId="432"/>
            <ac:spMk id="17" creationId="{D6B8F0A0-9B54-4A7C-A7F8-D7C62582A25E}"/>
          </ac:spMkLst>
        </pc:spChg>
        <pc:spChg chg="mod">
          <ac:chgData name="li bo" userId="86e360d6c7446f46" providerId="LiveId" clId="{74A0F51E-455B-8F49-A505-BEF31E2963EF}" dt="2023-02-13T04:15:22.607" v="30933" actId="1076"/>
          <ac:spMkLst>
            <pc:docMk/>
            <pc:sldMk cId="150157932" sldId="432"/>
            <ac:spMk id="28" creationId="{E99AB263-FD48-4E3D-A96C-9672C940F514}"/>
          </ac:spMkLst>
        </pc:spChg>
        <pc:spChg chg="mod">
          <ac:chgData name="li bo" userId="86e360d6c7446f46" providerId="LiveId" clId="{74A0F51E-455B-8F49-A505-BEF31E2963EF}" dt="2023-02-13T04:15:22.607" v="30933" actId="1076"/>
          <ac:spMkLst>
            <pc:docMk/>
            <pc:sldMk cId="150157932" sldId="432"/>
            <ac:spMk id="30" creationId="{07EAB6C3-6F2E-43DC-86B2-BBB3576D325E}"/>
          </ac:spMkLst>
        </pc:spChg>
        <pc:grpChg chg="del">
          <ac:chgData name="li bo" userId="86e360d6c7446f46" providerId="LiveId" clId="{74A0F51E-455B-8F49-A505-BEF31E2963EF}" dt="2023-02-13T04:15:01.113" v="30928" actId="478"/>
          <ac:grpSpMkLst>
            <pc:docMk/>
            <pc:sldMk cId="150157932" sldId="432"/>
            <ac:grpSpMk id="4" creationId="{D6FFEB85-AF76-1077-E611-03E2A349F0DC}"/>
          </ac:grpSpMkLst>
        </pc:grpChg>
        <pc:picChg chg="mod">
          <ac:chgData name="li bo" userId="86e360d6c7446f46" providerId="LiveId" clId="{74A0F51E-455B-8F49-A505-BEF31E2963EF}" dt="2023-02-13T04:15:22.607" v="30933" actId="1076"/>
          <ac:picMkLst>
            <pc:docMk/>
            <pc:sldMk cId="150157932" sldId="432"/>
            <ac:picMk id="10" creationId="{EB2B6B7B-E10E-4DED-B488-D70AB4EA53AC}"/>
          </ac:picMkLst>
        </pc:picChg>
        <pc:picChg chg="mod">
          <ac:chgData name="li bo" userId="86e360d6c7446f46" providerId="LiveId" clId="{74A0F51E-455B-8F49-A505-BEF31E2963EF}" dt="2023-02-13T04:15:22.607" v="30933" actId="1076"/>
          <ac:picMkLst>
            <pc:docMk/>
            <pc:sldMk cId="150157932" sldId="432"/>
            <ac:picMk id="12" creationId="{1AD7BA57-180A-4399-8516-BD1E63B27E78}"/>
          </ac:picMkLst>
        </pc:picChg>
        <pc:picChg chg="mod">
          <ac:chgData name="li bo" userId="86e360d6c7446f46" providerId="LiveId" clId="{74A0F51E-455B-8F49-A505-BEF31E2963EF}" dt="2023-02-13T04:15:31.413" v="30934" actId="1076"/>
          <ac:picMkLst>
            <pc:docMk/>
            <pc:sldMk cId="150157932" sldId="432"/>
            <ac:picMk id="16" creationId="{14B3A21C-95EA-4B90-85E2-34ED3F831488}"/>
          </ac:picMkLst>
        </pc:picChg>
        <pc:picChg chg="mod">
          <ac:chgData name="li bo" userId="86e360d6c7446f46" providerId="LiveId" clId="{74A0F51E-455B-8F49-A505-BEF31E2963EF}" dt="2023-02-13T04:15:22.607" v="30933" actId="1076"/>
          <ac:picMkLst>
            <pc:docMk/>
            <pc:sldMk cId="150157932" sldId="432"/>
            <ac:picMk id="27" creationId="{BEE23C65-8143-46B3-885E-14571CAA2494}"/>
          </ac:picMkLst>
        </pc:picChg>
        <pc:picChg chg="mod">
          <ac:chgData name="li bo" userId="86e360d6c7446f46" providerId="LiveId" clId="{74A0F51E-455B-8F49-A505-BEF31E2963EF}" dt="2023-02-13T04:15:22.607" v="30933" actId="1076"/>
          <ac:picMkLst>
            <pc:docMk/>
            <pc:sldMk cId="150157932" sldId="432"/>
            <ac:picMk id="31" creationId="{9DFE358C-1715-4776-8692-5889C9AF1926}"/>
          </ac:picMkLst>
        </pc:picChg>
        <pc:picChg chg="mod">
          <ac:chgData name="li bo" userId="86e360d6c7446f46" providerId="LiveId" clId="{74A0F51E-455B-8F49-A505-BEF31E2963EF}" dt="2023-02-13T04:15:22.607" v="30933" actId="1076"/>
          <ac:picMkLst>
            <pc:docMk/>
            <pc:sldMk cId="150157932" sldId="432"/>
            <ac:picMk id="33" creationId="{F4C40A39-3697-4464-9963-424ABEDDA100}"/>
          </ac:picMkLst>
        </pc:picChg>
        <pc:picChg chg="mod">
          <ac:chgData name="li bo" userId="86e360d6c7446f46" providerId="LiveId" clId="{74A0F51E-455B-8F49-A505-BEF31E2963EF}" dt="2023-02-13T04:15:22.607" v="30933" actId="1076"/>
          <ac:picMkLst>
            <pc:docMk/>
            <pc:sldMk cId="150157932" sldId="432"/>
            <ac:picMk id="35" creationId="{B8F32594-14AE-4063-8F63-3306D096074D}"/>
          </ac:picMkLst>
        </pc:picChg>
      </pc:sldChg>
      <pc:sldChg chg="addSp delSp modSp add mod ord delAnim modAnim modNotesTx">
        <pc:chgData name="li bo" userId="86e360d6c7446f46" providerId="LiveId" clId="{74A0F51E-455B-8F49-A505-BEF31E2963EF}" dt="2023-02-19T02:36:50.679" v="35079"/>
        <pc:sldMkLst>
          <pc:docMk/>
          <pc:sldMk cId="1480119708" sldId="433"/>
        </pc:sldMkLst>
        <pc:spChg chg="mod">
          <ac:chgData name="li bo" userId="86e360d6c7446f46" providerId="LiveId" clId="{74A0F51E-455B-8F49-A505-BEF31E2963EF}" dt="2023-02-13T07:34:41.197" v="32789" actId="20577"/>
          <ac:spMkLst>
            <pc:docMk/>
            <pc:sldMk cId="1480119708" sldId="433"/>
            <ac:spMk id="2" creationId="{7F9A9D7C-2BC8-36B1-5068-6E65ED175133}"/>
          </ac:spMkLst>
        </pc:spChg>
        <pc:spChg chg="add mod">
          <ac:chgData name="li bo" userId="86e360d6c7446f46" providerId="LiveId" clId="{74A0F51E-455B-8F49-A505-BEF31E2963EF}" dt="2023-02-13T08:04:56.057" v="33262" actId="1036"/>
          <ac:spMkLst>
            <pc:docMk/>
            <pc:sldMk cId="1480119708" sldId="433"/>
            <ac:spMk id="3" creationId="{D504CC8F-B0DF-39C9-B54F-FFF704709ECF}"/>
          </ac:spMkLst>
        </pc:spChg>
        <pc:spChg chg="add del mod">
          <ac:chgData name="li bo" userId="86e360d6c7446f46" providerId="LiveId" clId="{74A0F51E-455B-8F49-A505-BEF31E2963EF}" dt="2023-02-13T05:42:08.024" v="31611" actId="478"/>
          <ac:spMkLst>
            <pc:docMk/>
            <pc:sldMk cId="1480119708" sldId="433"/>
            <ac:spMk id="4" creationId="{795F037D-1F8C-6F64-F98F-5029661088B1}"/>
          </ac:spMkLst>
        </pc:spChg>
        <pc:spChg chg="add mod">
          <ac:chgData name="li bo" userId="86e360d6c7446f46" providerId="LiveId" clId="{74A0F51E-455B-8F49-A505-BEF31E2963EF}" dt="2023-02-19T02:36:50.679" v="35079"/>
          <ac:spMkLst>
            <pc:docMk/>
            <pc:sldMk cId="1480119708" sldId="433"/>
            <ac:spMk id="4" creationId="{C98C8A80-E08D-1396-E959-ADAB40B681BF}"/>
          </ac:spMkLst>
        </pc:spChg>
        <pc:spChg chg="add mod">
          <ac:chgData name="li bo" userId="86e360d6c7446f46" providerId="LiveId" clId="{74A0F51E-455B-8F49-A505-BEF31E2963EF}" dt="2023-02-13T08:05:29.766" v="33269" actId="1035"/>
          <ac:spMkLst>
            <pc:docMk/>
            <pc:sldMk cId="1480119708" sldId="433"/>
            <ac:spMk id="9" creationId="{3A40494F-D137-2A29-1774-2EAF283398B1}"/>
          </ac:spMkLst>
        </pc:spChg>
        <pc:spChg chg="mod">
          <ac:chgData name="li bo" userId="86e360d6c7446f46" providerId="LiveId" clId="{74A0F51E-455B-8F49-A505-BEF31E2963EF}" dt="2023-02-13T08:04:30.435" v="33239" actId="1035"/>
          <ac:spMkLst>
            <pc:docMk/>
            <pc:sldMk cId="1480119708" sldId="433"/>
            <ac:spMk id="10" creationId="{F6E41B4E-211C-456A-B8F6-9E3EFC1D1FAD}"/>
          </ac:spMkLst>
        </pc:spChg>
        <pc:spChg chg="del mod">
          <ac:chgData name="li bo" userId="86e360d6c7446f46" providerId="LiveId" clId="{74A0F51E-455B-8F49-A505-BEF31E2963EF}" dt="2023-02-13T05:42:20.841" v="31618" actId="478"/>
          <ac:spMkLst>
            <pc:docMk/>
            <pc:sldMk cId="1480119708" sldId="433"/>
            <ac:spMk id="12" creationId="{80FF773D-330F-4C36-981B-815D6AD6CE32}"/>
          </ac:spMkLst>
        </pc:spChg>
        <pc:spChg chg="add mod">
          <ac:chgData name="li bo" userId="86e360d6c7446f46" providerId="LiveId" clId="{74A0F51E-455B-8F49-A505-BEF31E2963EF}" dt="2023-02-13T08:05:29.766" v="33269" actId="1035"/>
          <ac:spMkLst>
            <pc:docMk/>
            <pc:sldMk cId="1480119708" sldId="433"/>
            <ac:spMk id="13" creationId="{3C2F9ACF-5D4F-5A05-7FF6-76E0E4CC8432}"/>
          </ac:spMkLst>
        </pc:spChg>
        <pc:spChg chg="del">
          <ac:chgData name="li bo" userId="86e360d6c7446f46" providerId="LiveId" clId="{74A0F51E-455B-8F49-A505-BEF31E2963EF}" dt="2023-02-13T05:41:19.194" v="31580" actId="478"/>
          <ac:spMkLst>
            <pc:docMk/>
            <pc:sldMk cId="1480119708" sldId="433"/>
            <ac:spMk id="14" creationId="{4100B67D-B5BD-4309-AFB9-4E013DAD94D1}"/>
          </ac:spMkLst>
        </pc:spChg>
        <pc:spChg chg="add mod">
          <ac:chgData name="li bo" userId="86e360d6c7446f46" providerId="LiveId" clId="{74A0F51E-455B-8F49-A505-BEF31E2963EF}" dt="2023-02-19T02:31:51.784" v="35053" actId="12"/>
          <ac:spMkLst>
            <pc:docMk/>
            <pc:sldMk cId="1480119708" sldId="433"/>
            <ac:spMk id="20" creationId="{4C74BB1D-01CD-1F17-79D1-2EF4B8F67577}"/>
          </ac:spMkLst>
        </pc:spChg>
        <pc:spChg chg="add mod">
          <ac:chgData name="li bo" userId="86e360d6c7446f46" providerId="LiveId" clId="{74A0F51E-455B-8F49-A505-BEF31E2963EF}" dt="2023-02-13T08:04:30.435" v="33239" actId="1035"/>
          <ac:spMkLst>
            <pc:docMk/>
            <pc:sldMk cId="1480119708" sldId="433"/>
            <ac:spMk id="21" creationId="{6506486E-8AFF-5B22-2490-71F8D68DA92B}"/>
          </ac:spMkLst>
        </pc:spChg>
        <pc:spChg chg="add mod">
          <ac:chgData name="li bo" userId="86e360d6c7446f46" providerId="LiveId" clId="{74A0F51E-455B-8F49-A505-BEF31E2963EF}" dt="2023-02-13T08:04:30.435" v="33239" actId="1035"/>
          <ac:spMkLst>
            <pc:docMk/>
            <pc:sldMk cId="1480119708" sldId="433"/>
            <ac:spMk id="22" creationId="{4350A3B5-7837-D5DD-4C79-B3A7F879AC70}"/>
          </ac:spMkLst>
        </pc:spChg>
        <pc:grpChg chg="mod">
          <ac:chgData name="li bo" userId="86e360d6c7446f46" providerId="LiveId" clId="{74A0F51E-455B-8F49-A505-BEF31E2963EF}" dt="2023-02-13T08:04:30.435" v="33239" actId="1035"/>
          <ac:grpSpMkLst>
            <pc:docMk/>
            <pc:sldMk cId="1480119708" sldId="433"/>
            <ac:grpSpMk id="8" creationId="{0286D4D9-D36A-4F3D-9C3C-4F93C4AE47BD}"/>
          </ac:grpSpMkLst>
        </pc:grpChg>
        <pc:grpChg chg="add mod">
          <ac:chgData name="li bo" userId="86e360d6c7446f46" providerId="LiveId" clId="{74A0F51E-455B-8F49-A505-BEF31E2963EF}" dt="2023-02-13T08:04:56.057" v="33262" actId="1036"/>
          <ac:grpSpMkLst>
            <pc:docMk/>
            <pc:sldMk cId="1480119708" sldId="433"/>
            <ac:grpSpMk id="18" creationId="{84DF2E6F-6EE5-6B0C-4395-B3972A366912}"/>
          </ac:grpSpMkLst>
        </pc:grpChg>
        <pc:picChg chg="mod">
          <ac:chgData name="li bo" userId="86e360d6c7446f46" providerId="LiveId" clId="{74A0F51E-455B-8F49-A505-BEF31E2963EF}" dt="2023-02-13T08:04:30.435" v="33239" actId="1035"/>
          <ac:picMkLst>
            <pc:docMk/>
            <pc:sldMk cId="1480119708" sldId="433"/>
            <ac:picMk id="5" creationId="{E0A340A5-B07E-427D-A192-EC0BB4C9809F}"/>
          </ac:picMkLst>
        </pc:picChg>
        <pc:picChg chg="mod">
          <ac:chgData name="li bo" userId="86e360d6c7446f46" providerId="LiveId" clId="{74A0F51E-455B-8F49-A505-BEF31E2963EF}" dt="2023-02-13T08:04:30.435" v="33239" actId="1035"/>
          <ac:picMkLst>
            <pc:docMk/>
            <pc:sldMk cId="1480119708" sldId="433"/>
            <ac:picMk id="7" creationId="{689DE512-D370-42C6-997F-4C2B0C355570}"/>
          </ac:picMkLst>
        </pc:picChg>
        <pc:picChg chg="del">
          <ac:chgData name="li bo" userId="86e360d6c7446f46" providerId="LiveId" clId="{74A0F51E-455B-8F49-A505-BEF31E2963EF}" dt="2023-02-13T05:40:18.794" v="31545" actId="478"/>
          <ac:picMkLst>
            <pc:docMk/>
            <pc:sldMk cId="1480119708" sldId="433"/>
            <ac:picMk id="15" creationId="{93A8F361-CEE8-45A4-A551-02ADA415D508}"/>
          </ac:picMkLst>
        </pc:picChg>
        <pc:picChg chg="add mod">
          <ac:chgData name="li bo" userId="86e360d6c7446f46" providerId="LiveId" clId="{74A0F51E-455B-8F49-A505-BEF31E2963EF}" dt="2023-02-13T08:04:56.057" v="33262" actId="1036"/>
          <ac:picMkLst>
            <pc:docMk/>
            <pc:sldMk cId="1480119708" sldId="433"/>
            <ac:picMk id="16" creationId="{F5A8FB2B-B01F-97AA-4EB0-E35E4775893C}"/>
          </ac:picMkLst>
        </pc:picChg>
        <pc:picChg chg="del">
          <ac:chgData name="li bo" userId="86e360d6c7446f46" providerId="LiveId" clId="{74A0F51E-455B-8F49-A505-BEF31E2963EF}" dt="2023-02-13T05:40:18.187" v="31544" actId="478"/>
          <ac:picMkLst>
            <pc:docMk/>
            <pc:sldMk cId="1480119708" sldId="433"/>
            <ac:picMk id="17" creationId="{6EA2CD71-5C73-4D20-8A8A-E799E301BB40}"/>
          </ac:picMkLst>
        </pc:picChg>
        <pc:picChg chg="del">
          <ac:chgData name="li bo" userId="86e360d6c7446f46" providerId="LiveId" clId="{74A0F51E-455B-8F49-A505-BEF31E2963EF}" dt="2023-02-13T05:40:17.654" v="31543" actId="478"/>
          <ac:picMkLst>
            <pc:docMk/>
            <pc:sldMk cId="1480119708" sldId="433"/>
            <ac:picMk id="19" creationId="{EEE4A3DE-C499-4B5B-AC64-E40FAA9DFE4B}"/>
          </ac:picMkLst>
        </pc:picChg>
        <pc:picChg chg="add mod">
          <ac:chgData name="li bo" userId="86e360d6c7446f46" providerId="LiveId" clId="{74A0F51E-455B-8F49-A505-BEF31E2963EF}" dt="2023-02-13T08:04:56.057" v="33262" actId="1036"/>
          <ac:picMkLst>
            <pc:docMk/>
            <pc:sldMk cId="1480119708" sldId="433"/>
            <ac:picMk id="1026" creationId="{0CDA41F0-5770-2432-ADC8-60CE9AAA3402}"/>
          </ac:picMkLst>
        </pc:picChg>
        <pc:picChg chg="del">
          <ac:chgData name="li bo" userId="86e360d6c7446f46" providerId="LiveId" clId="{74A0F51E-455B-8F49-A505-BEF31E2963EF}" dt="2023-02-13T05:40:19.265" v="31546" actId="478"/>
          <ac:picMkLst>
            <pc:docMk/>
            <pc:sldMk cId="1480119708" sldId="433"/>
            <ac:picMk id="6146" creationId="{9353F6B6-AFB4-46D2-A39B-31217807D14E}"/>
          </ac:picMkLst>
        </pc:picChg>
      </pc:sldChg>
      <pc:sldChg chg="addSp delSp modSp add mod delAnim modAnim modNotesTx">
        <pc:chgData name="li bo" userId="86e360d6c7446f46" providerId="LiveId" clId="{74A0F51E-455B-8F49-A505-BEF31E2963EF}" dt="2023-02-21T04:49:42.870" v="35742" actId="20577"/>
        <pc:sldMkLst>
          <pc:docMk/>
          <pc:sldMk cId="2082642733" sldId="434"/>
        </pc:sldMkLst>
        <pc:spChg chg="mod">
          <ac:chgData name="li bo" userId="86e360d6c7446f46" providerId="LiveId" clId="{74A0F51E-455B-8F49-A505-BEF31E2963EF}" dt="2023-02-20T07:40:15.432" v="35608" actId="20577"/>
          <ac:spMkLst>
            <pc:docMk/>
            <pc:sldMk cId="2082642733" sldId="434"/>
            <ac:spMk id="6" creationId="{B1C75685-30CD-3EBB-0187-2C8009AB01B5}"/>
          </ac:spMkLst>
        </pc:spChg>
        <pc:spChg chg="mod">
          <ac:chgData name="li bo" userId="86e360d6c7446f46" providerId="LiveId" clId="{74A0F51E-455B-8F49-A505-BEF31E2963EF}" dt="2023-02-21T04:49:42.870" v="35742" actId="20577"/>
          <ac:spMkLst>
            <pc:docMk/>
            <pc:sldMk cId="2082642733" sldId="434"/>
            <ac:spMk id="7" creationId="{CD47CFB0-0900-5295-C8EB-CD523079FCFF}"/>
          </ac:spMkLst>
        </pc:spChg>
        <pc:spChg chg="del">
          <ac:chgData name="li bo" userId="86e360d6c7446f46" providerId="LiveId" clId="{74A0F51E-455B-8F49-A505-BEF31E2963EF}" dt="2023-02-20T07:19:44.458" v="35535" actId="478"/>
          <ac:spMkLst>
            <pc:docMk/>
            <pc:sldMk cId="2082642733" sldId="434"/>
            <ac:spMk id="10" creationId="{40B93871-61EF-84EB-798D-74027FA3CF15}"/>
          </ac:spMkLst>
        </pc:spChg>
        <pc:picChg chg="del">
          <ac:chgData name="li bo" userId="86e360d6c7446f46" providerId="LiveId" clId="{74A0F51E-455B-8F49-A505-BEF31E2963EF}" dt="2023-02-20T07:19:43.074" v="35534" actId="478"/>
          <ac:picMkLst>
            <pc:docMk/>
            <pc:sldMk cId="2082642733" sldId="434"/>
            <ac:picMk id="3" creationId="{C0BD9AB7-563F-4CC8-8B2D-420F2FAA2441}"/>
          </ac:picMkLst>
        </pc:picChg>
        <pc:picChg chg="add mod">
          <ac:chgData name="li bo" userId="86e360d6c7446f46" providerId="LiveId" clId="{74A0F51E-455B-8F49-A505-BEF31E2963EF}" dt="2023-02-20T07:21:54.402" v="35575" actId="1076"/>
          <ac:picMkLst>
            <pc:docMk/>
            <pc:sldMk cId="2082642733" sldId="434"/>
            <ac:picMk id="4" creationId="{606F2D2B-F5D0-764D-FD24-B8A7BDD954CD}"/>
          </ac:picMkLst>
        </pc:picChg>
        <pc:picChg chg="del">
          <ac:chgData name="li bo" userId="86e360d6c7446f46" providerId="LiveId" clId="{74A0F51E-455B-8F49-A505-BEF31E2963EF}" dt="2023-02-20T07:19:42.425" v="35533" actId="478"/>
          <ac:picMkLst>
            <pc:docMk/>
            <pc:sldMk cId="2082642733" sldId="434"/>
            <ac:picMk id="8" creationId="{F1F48A0B-9A77-5831-57D6-3297FB4E68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62958-0A5C-4A95-925D-2F505CDDD223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9F58-8426-441B-B219-41937B1ACD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146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14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71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73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515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570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03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566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(a): </a:t>
            </a:r>
            <a:r>
              <a:rPr kumimoji="1" lang="en-US" altLang="zh-CN" dirty="0" err="1"/>
              <a:t>init.</a:t>
            </a:r>
            <a:r>
              <a:rPr kumimoji="1" lang="en-US" altLang="zh-CN" dirty="0"/>
              <a:t> (b): E-step (update hidden state). (c): M-step (update model)</a:t>
            </a:r>
          </a:p>
          <a:p>
            <a:r>
              <a:rPr kumimoji="1" lang="en-US" altLang="zh-CN" dirty="0"/>
              <a:t>(d): E-step. (e): M-step. 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532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829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15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54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49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421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nu: no. of parameters</a:t>
            </a:r>
          </a:p>
          <a:p>
            <a:r>
              <a:rPr lang="en-US" altLang="zh-CN" dirty="0"/>
              <a:t>n: sample size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707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307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 natural classification rule: </a:t>
            </a:r>
          </a:p>
          <a:p>
            <a:r>
              <a:rPr kumimoji="1" lang="en-US" altLang="zh-CN" dirty="0"/>
              <a:t>Classification boundary lies at around x = 5.4.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30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“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High blood sugar is damaging to the body and can cause other serious health problems.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923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485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餐后血糖、胰岛素、稳态血糖</a:t>
            </a:r>
            <a:r>
              <a:rPr lang="en-US" altLang="zh-CN" dirty="0"/>
              <a:t>(</a:t>
            </a:r>
            <a:r>
              <a:rPr lang="zh-CN" altLang="en-US" dirty="0"/>
              <a:t>空腹血糖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731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436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Common sense:</a:t>
            </a:r>
          </a:p>
          <a:p>
            <a:r>
              <a:rPr lang="en-US" altLang="zh-CN" dirty="0"/>
              <a:t>Normal people has low both glucose and insulin.</a:t>
            </a:r>
          </a:p>
          <a:p>
            <a:r>
              <a:rPr lang="en-US" altLang="zh-CN" dirty="0"/>
              <a:t>Type 2: high glucose -&gt; need high insulin (due to Insulin resistance)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595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zh-CN" b="0" i="0" dirty="0">
                <a:solidFill>
                  <a:srgbClr val="374151"/>
                </a:solidFill>
                <a:effectLst/>
                <a:latin typeface="Söhne"/>
              </a:rPr>
              <a:t>Definition of confidence interval: It refers to the probability that a random interval contains the true parameter, rather than the probability that the true parameter falls within the random interval.</a:t>
            </a:r>
          </a:p>
          <a:p>
            <a:pPr algn="l"/>
            <a:endParaRPr lang="en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" altLang="zh-CN" b="0" i="0" dirty="0">
                <a:solidFill>
                  <a:srgbClr val="374151"/>
                </a:solidFill>
                <a:effectLst/>
                <a:latin typeface="Söhne"/>
              </a:rPr>
              <a:t>In the frequentist approach: the true parameter is a fixed numerical value.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422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020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56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448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903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027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183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Note: Generator in GAN is like a decoder.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134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262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Some workaround: add noises to enforce overlap, but it is not a principled treatment.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034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89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Answer: D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As before, we cannot talk about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([0.2, 0.4]</m:t>
                    </m:r>
                    <m:r>
                      <a:rPr lang="en-US" altLang="zh-CN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∋</m:t>
                    </m:r>
                    <m:sSup>
                      <m:sSup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dirty="0"/>
                  <a:t>. The</a:t>
                </a:r>
                <a:r>
                  <a:rPr lang="en" altLang="zh-CN" baseline="0" dirty="0"/>
                  <a:t> specific numerical interval [0.2, 0.4] either include or exclude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" altLang="zh-CN" dirty="0"/>
                  <a:t> (no probability).</a:t>
                </a:r>
              </a:p>
              <a:p>
                <a:endParaRPr lang="en" altLang="zh-CN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" altLang="zh-CN" b="0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</a:rPr>
                  <a:t>A 95% probability for a confidence interval is more of a description of an experiment + method of constructing a confidence interval, rather than a certain interval itself.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Answer: D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As before, we cannot talk about </a:t>
                </a:r>
                <a:r>
                  <a:rPr lang="en" altLang="zh-CN" i="0" dirty="0">
                    <a:latin typeface="Cambria Math" panose="02040503050406030204" pitchFamily="18" charset="0"/>
                  </a:rPr>
                  <a:t>𝑃([0.2, 0.4]</a:t>
                </a:r>
                <a:r>
                  <a:rPr lang="en-US" altLang="zh-CN" sz="120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∋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𝜃^∗</a:t>
                </a:r>
                <a:r>
                  <a:rPr lang="en" altLang="zh-CN" i="0" dirty="0">
                    <a:latin typeface="Cambria Math" panose="02040503050406030204" pitchFamily="18" charset="0"/>
                  </a:rPr>
                  <a:t>)</a:t>
                </a:r>
                <a:r>
                  <a:rPr lang="en" altLang="zh-CN" dirty="0"/>
                  <a:t>. The</a:t>
                </a:r>
                <a:r>
                  <a:rPr lang="en" altLang="zh-CN" baseline="0" dirty="0"/>
                  <a:t> specific numerical interval [0.2, 0.4] either include or exclude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𝜃^∗</a:t>
                </a:r>
                <a:r>
                  <a:rPr lang="en" altLang="zh-CN" dirty="0"/>
                  <a:t> (no probability).</a:t>
                </a:r>
              </a:p>
              <a:p>
                <a:endParaRPr lang="en" altLang="zh-CN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" altLang="zh-CN" b="0" i="0" dirty="0">
                    <a:solidFill>
                      <a:srgbClr val="202124"/>
                    </a:solidFill>
                    <a:effectLst/>
                    <a:latin typeface="arial" panose="020B0604020202020204" pitchFamily="34" charset="0"/>
                  </a:rPr>
                  <a:t>A 95% probability for a confidence interval is more of a description of an experiment + method of constructing a confidence interval, rather than a certain interval itself.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3093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34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altLang="zh-CN" dirty="0">
                <a:solidFill>
                  <a:schemeClr val="accent1"/>
                </a:solidFill>
              </a:rPr>
              <a:t>Further reduction of computational complexity by </a:t>
            </a:r>
            <a:r>
              <a:rPr lang="en-US" altLang="zh-CN" dirty="0">
                <a:solidFill>
                  <a:schemeClr val="accent1"/>
                </a:solidFill>
              </a:rPr>
              <a:t>e</a:t>
            </a:r>
            <a:r>
              <a:rPr lang="en-GB" altLang="zh-CN" dirty="0" err="1">
                <a:solidFill>
                  <a:schemeClr val="accent1"/>
                </a:solidFill>
              </a:rPr>
              <a:t>ntropy</a:t>
            </a:r>
            <a:r>
              <a:rPr lang="en-GB" altLang="zh-CN" dirty="0">
                <a:solidFill>
                  <a:schemeClr val="accent1"/>
                </a:solidFill>
              </a:rPr>
              <a:t> regularization -&gt; </a:t>
            </a:r>
            <a:r>
              <a:rPr lang="en-GB" altLang="zh-CN" dirty="0" err="1">
                <a:solidFill>
                  <a:schemeClr val="accent1"/>
                </a:solidFill>
              </a:rPr>
              <a:t>Sinkhorn</a:t>
            </a:r>
            <a:r>
              <a:rPr lang="en-GB" altLang="zh-CN" dirty="0">
                <a:solidFill>
                  <a:schemeClr val="accent1"/>
                </a:solidFill>
              </a:rPr>
              <a:t> algorithm (M. </a:t>
            </a:r>
            <a:r>
              <a:rPr lang="en-GB" altLang="zh-CN" dirty="0" err="1">
                <a:solidFill>
                  <a:schemeClr val="accent1"/>
                </a:solidFill>
              </a:rPr>
              <a:t>Cuturi</a:t>
            </a:r>
            <a:r>
              <a:rPr lang="en-GB" altLang="zh-CN" dirty="0">
                <a:solidFill>
                  <a:schemeClr val="accent1"/>
                </a:solidFill>
              </a:rPr>
              <a:t>).</a:t>
            </a:r>
            <a:endParaRPr lang="zh-CN" altLang="en-US" dirty="0">
              <a:solidFill>
                <a:schemeClr val="accent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801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681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Sinkhorn</a:t>
            </a:r>
            <a:r>
              <a:rPr lang="en-US" altLang="zh-CN" dirty="0"/>
              <a:t>: iteratively update the dual variables.</a:t>
            </a:r>
          </a:p>
          <a:p>
            <a:endParaRPr lang="en-US" altLang="zh-CN" dirty="0"/>
          </a:p>
          <a:p>
            <a:r>
              <a:rPr lang="en-US" altLang="zh-CN" dirty="0"/>
              <a:t>The continuous case: </a:t>
            </a:r>
            <a:r>
              <a:rPr lang="en" altLang="zh-CN" dirty="0"/>
              <a:t>solve the Monge-Ampere’s equation for the transport map.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semi-discrete case: </a:t>
            </a:r>
            <a:r>
              <a:rPr lang="en" altLang="zh-CN" dirty="0"/>
              <a:t>optimal transport map can be determined by the weights of a power diagram.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695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4190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让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火出圈的工作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887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830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6165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8594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19F58-8426-441B-B219-41937B1ACD5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126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0611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Being able to evaluate likelihood can help us to do other tasks, e.g., anomaly detection.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There is an explicit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dirty="0"/>
                  <a:t> in VAE,</a:t>
                </a:r>
                <a:r>
                  <a:rPr lang="en-US" altLang="zh-CN" baseline="0" dirty="0"/>
                  <a:t> but it is very difficult to compute; </a:t>
                </a:r>
              </a:p>
              <a:p>
                <a:r>
                  <a:rPr lang="en-US" altLang="zh-CN" baseline="0" dirty="0"/>
                  <a:t>in its training, one usually works on the lower bound of log likelihood, </a:t>
                </a:r>
                <a:r>
                  <a:rPr lang="en-US" altLang="zh-CN" baseline="0" dirty="0" err="1"/>
                  <a:t>etc</a:t>
                </a:r>
                <a:r>
                  <a:rPr lang="en-US" altLang="zh-CN" baseline="0" dirty="0"/>
                  <a:t> (variational Bayes).</a:t>
                </a:r>
              </a:p>
              <a:p>
                <a:endParaRPr lang="en-US" altLang="zh-CN" baseline="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Being able to evaluate likelihood can help us to do other tasks, e.g., anomaly detection.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There is an explicit density </a:t>
                </a:r>
                <a:r>
                  <a:rPr lang="en-US" altLang="zh-CN" sz="1200" b="0" i="0">
                    <a:latin typeface="Cambria Math" panose="02040503050406030204" pitchFamily="18" charset="0"/>
                    <a:cs typeface="Arial" panose="020B0604020202020204" pitchFamily="34" charset="0"/>
                  </a:rPr>
                  <a:t>𝑃_𝜃 (𝑋)</a:t>
                </a:r>
                <a:r>
                  <a:rPr lang="en-US" altLang="zh-CN" dirty="0"/>
                  <a:t> in VAE,</a:t>
                </a:r>
                <a:r>
                  <a:rPr lang="en-US" altLang="zh-CN" baseline="0" dirty="0"/>
                  <a:t> but it is very difficult to compute; </a:t>
                </a:r>
              </a:p>
              <a:p>
                <a:r>
                  <a:rPr lang="en-US" altLang="zh-CN" baseline="0" dirty="0"/>
                  <a:t>in its training, one usually works on the lower bound of log likelihood, </a:t>
                </a:r>
                <a:r>
                  <a:rPr lang="en-US" altLang="zh-CN" baseline="0" dirty="0" err="1"/>
                  <a:t>etc</a:t>
                </a:r>
                <a:r>
                  <a:rPr lang="en-US" altLang="zh-CN" baseline="0" dirty="0"/>
                  <a:t> (variational Bayes).</a:t>
                </a:r>
              </a:p>
              <a:p>
                <a:endParaRPr lang="en-US" altLang="zh-CN" baseline="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8508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3401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4307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Background of SM: usually also a complex distribution, but can be sampled from MCMC.</a:t>
            </a:r>
          </a:p>
          <a:p>
            <a:endParaRPr lang="en-US" altLang="zh-CN" dirty="0"/>
          </a:p>
          <a:p>
            <a:r>
              <a:rPr lang="en-US" altLang="zh-CN" dirty="0"/>
              <a:t>Therefore there is also a need to estimate the density of the background.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261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97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non-parametric bootstrap, simply use the empirical distribution as an</a:t>
                </a:r>
                <a:r>
                  <a:rPr lang="en-US" altLang="zh-CN" baseline="0" dirty="0"/>
                  <a:t> estimated population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zh-CN" dirty="0"/>
                  <a:t>, which leads to a resampling approach.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After obtaining the bootstrap estimates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, there are different</a:t>
                </a:r>
                <a:r>
                  <a:rPr lang="en-US" altLang="zh-CN" baseline="0" dirty="0"/>
                  <a:t> ways extracting the confidence interval, e.g., basic bootstrap or percentile bootstrap.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non-parametric bootstrap, simply use the empirical distribution as an</a:t>
                </a:r>
                <a:r>
                  <a:rPr lang="en-US" altLang="zh-CN" baseline="0" dirty="0"/>
                  <a:t> estimated population</a:t>
                </a:r>
                <a:r>
                  <a:rPr lang="en-US" altLang="zh-CN" dirty="0"/>
                  <a:t>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𝑃 ̂</a:t>
                </a:r>
                <a:r>
                  <a:rPr lang="en-US" altLang="zh-CN" dirty="0"/>
                  <a:t>, which leads to a resampling approach.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153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557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389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E28C1-5E22-438F-9C33-173A7E901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BBEF27-FD0E-4D05-86FF-D9BAD5700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A20358-20D9-4F95-BFEF-2B9615B7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90620-F03C-F542-BA9B-5101E633D5D0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4F8A5-03CA-440C-AC2B-037C36B0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4C16BE-1AB9-4297-A50D-E776DE89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93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40F20-0F5E-431E-86EA-25E2D89C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015235-61DA-449E-861B-7CC8AE5C3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C2FF9-B6A8-4944-90C4-6BDC3FF2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7A571-BD14-B14A-A822-78F88C23C5BE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569090-D89D-468B-ACB4-1C94B515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16E9ED-94A1-4CDF-A2D8-45F82226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62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8674CB-88F7-47D3-953D-AC7EC0E86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D36153-935A-4D00-926F-54A599BBA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FEADD1-6559-48FD-ACC5-983289E9E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7D13B-E344-C845-AABA-073EAAE867B3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3DCB1D-7DAB-490B-BC58-8401FE02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99D21B-F0F4-41DF-B29C-7316BEA8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39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51C0F-F59E-424D-8A52-D9C4F1CA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479DB-DF1D-45C0-82BB-2EEDBC11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544E45-38EC-40EC-85BE-6F086DC8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B0606-EF8F-5F47-B938-3E923A142F94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1ECD4B-D112-4701-AC3A-CA9EF3D74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67D5A7-A662-4DEB-A0E6-1BD6D61D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1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788EC-A2EB-47FF-9EFE-8B89B28C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83F22E-5CD5-4243-9B18-538E2F163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FFB803-0D6F-4ECF-BCA6-9558DC2A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52A29-D82C-C243-ADFD-FF9DB75005AF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A15416-C609-48B9-A6E8-2B3C5395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AB05CE-0FB7-4185-B259-E8241142A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73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B6754-AC85-421D-86D0-5421DDDD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B5889-053A-456E-821C-99C3828F3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2BF823-CA52-47E7-B3E4-3BB224C28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B83C68-F9F3-4D7C-9D43-0368BC71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33C8-245D-C645-B006-C42B9D8A80DD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450441-3389-47A3-8B02-F1139239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BB2F05-7A27-4D66-85AC-F5F92CA5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83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3F879-2602-4E8F-9F0A-AA5A6658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1372D7-4A14-49CE-A890-92F8AE71E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3FEA7B-7489-4FA3-9581-4C6CA4C5F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6D5A5BD-C339-468A-A125-3697C9E7A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F9BD4C-AC07-4438-AA8F-B43FCDB08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115F31-33A8-4CE9-B058-5C81B68C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D9604-F868-B544-B473-C489ABEB1B97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B46409-4AC3-424E-ABD3-CA08BE35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01B09A-2500-4FBC-8040-AB6528A8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52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DE8D5-4624-42C3-8611-DBF4037A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C3C277-4A79-4F30-9470-1EA954EE6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54AC-450E-9940-B331-76ABE51C1E6B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36C7F7-7109-40C0-A4B8-64524525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ADADD5-0B5E-49D7-9906-51DC73B4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413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6C90BE-82A9-43EC-81D1-A39AEE38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8250-5606-3642-9A23-025D8DDE29AF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0BB34C-F726-420C-B26C-337D29D0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667758-F67B-4FCC-B417-D2A4A3FD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75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E2140-1160-42AE-BD33-3838A23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D9B89-C0A5-4CD2-BB3A-9A797386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B5AA47-07A0-4F64-B482-C8F015439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2290B2-2090-4BA5-BEFB-13A3F7C90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7E54F-3685-5E49-9F60-5F04A8B3E878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2538E4-BAFB-4A3B-B69E-71CF71217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EFD2E6-67AD-4E26-8D86-875366D3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1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C195F-C619-4E0B-9EFC-1BEC54F6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15DA37-978C-4137-8990-A4E4C3B44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92D483-BE4A-42D7-BE59-4C13F88D4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F25092-CCDB-4708-9CC2-4FFD50F9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5DCB-7133-584D-8752-10ADA43DDCE6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6E1787-7AE1-4D9C-8993-7E0C33BE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DEE925-DF01-477A-8427-82A88FE4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128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B48A8E-704B-4A7F-BC85-FEEC2CBB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C073FB-86E8-4533-93E4-0C4D14552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CF4004-8665-4262-B940-11EF4E5AB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253AD-03C9-9B4B-86C6-2B21A7843C40}" type="datetime1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0DABE7-A448-4F23-9337-CF7CE7A58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0BFE91-77FA-488D-B16B-CE1738344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F031A-3B6B-4005-9519-1EF76CAF3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33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0.png"/><Relationship Id="rId5" Type="http://schemas.openxmlformats.org/officeDocument/2006/relationships/image" Target="../media/image66.png"/><Relationship Id="rId10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open-datasets/dataset-diabetes?tabs=azureml-opendataset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ml/datasets/diabete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image" Target="../media/image5.tmp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notesSlide" Target="../notesSlides/notesSlide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0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3.gif"/><Relationship Id="rId4" Type="http://schemas.openxmlformats.org/officeDocument/2006/relationships/image" Target="../media/image177.png"/><Relationship Id="rId9" Type="http://schemas.openxmlformats.org/officeDocument/2006/relationships/image" Target="../media/image182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0.png"/><Relationship Id="rId3" Type="http://schemas.openxmlformats.org/officeDocument/2006/relationships/image" Target="../media/image189.png"/><Relationship Id="rId7" Type="http://schemas.openxmlformats.org/officeDocument/2006/relationships/image" Target="../media/image17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800.png"/><Relationship Id="rId5" Type="http://schemas.openxmlformats.org/officeDocument/2006/relationships/image" Target="../media/image191.png"/><Relationship Id="rId10" Type="http://schemas.openxmlformats.org/officeDocument/2006/relationships/image" Target="../media/image1790.png"/><Relationship Id="rId4" Type="http://schemas.openxmlformats.org/officeDocument/2006/relationships/image" Target="../media/image190.png"/><Relationship Id="rId9" Type="http://schemas.openxmlformats.org/officeDocument/2006/relationships/image" Target="../media/image17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83.png"/><Relationship Id="rId10" Type="http://schemas.openxmlformats.org/officeDocument/2006/relationships/image" Target="../media/image1880.png"/><Relationship Id="rId4" Type="http://schemas.openxmlformats.org/officeDocument/2006/relationships/image" Target="../media/image194.png"/><Relationship Id="rId9" Type="http://schemas.openxmlformats.org/officeDocument/2006/relationships/image" Target="../media/image1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D9B8-C4D8-4962-B288-57C65065F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Density Estimation II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E49E7-CBCD-469C-9F6A-3DB563BF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3100"/>
            <a:ext cx="9144000" cy="985106"/>
          </a:xfrm>
        </p:spPr>
        <p:txBody>
          <a:bodyPr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Analysis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7B0ED-7C78-5AB7-494E-9A919289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23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D9B8-C4D8-4962-B288-57C65065F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Gaussian Mixture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758D62-EA37-2B13-DDD3-3BC60E0E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93ED98-FEFF-48D2-BC19-D2BF79AFD1D7}"/>
              </a:ext>
            </a:extLst>
          </p:cNvPr>
          <p:cNvGrpSpPr/>
          <p:nvPr/>
        </p:nvGrpSpPr>
        <p:grpSpPr>
          <a:xfrm>
            <a:off x="9000426" y="4388078"/>
            <a:ext cx="1635238" cy="1734220"/>
            <a:chOff x="7829210" y="2436611"/>
            <a:chExt cx="2040349" cy="21638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51F905-5591-4D25-A477-3CA625FD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9210" y="2436611"/>
              <a:ext cx="676369" cy="6573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F15F4C-0926-42BA-ADF9-38D7CCCBD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3190" y="3943146"/>
              <a:ext cx="676369" cy="657317"/>
            </a:xfrm>
            <a:prstGeom prst="rect">
              <a:avLst/>
            </a:prstGeom>
          </p:spPr>
        </p:pic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B6587296-9119-9774-E036-C5BB63925A06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Multimodal Distribution (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多峰分布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B74EAA0-C175-336D-0545-D18FABCEB5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101694"/>
                <a:ext cx="7275653" cy="50206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may have</a:t>
                </a:r>
                <a:r>
                  <a:rPr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multiple modes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Not easy to be accommodated by a single elementary distribution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Mixture models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provide good resolution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It stacks multiple elementary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elementary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(satisfying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∫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 may correspond to a class/category (with a label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class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occurs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(satisfying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mixture distribution: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Easy to verify that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∫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 generative model for </a:t>
                </a: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multi-class data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widely used model is the Gaussian mixture model.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B74EAA0-C175-336D-0545-D18FABCE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01694"/>
                <a:ext cx="7275653" cy="5020604"/>
              </a:xfrm>
              <a:prstGeom prst="rect">
                <a:avLst/>
              </a:prstGeom>
              <a:blipFill>
                <a:blip r:embed="rId4"/>
                <a:stretch>
                  <a:fillRect l="-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39112869-A5EE-35E7-4F21-67DB91DF6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176" y="1101694"/>
            <a:ext cx="2817463" cy="258267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4011C4-2A45-1929-61DE-44CEF1191BB3}"/>
              </a:ext>
            </a:extLst>
          </p:cNvPr>
          <p:cNvSpPr txBox="1"/>
          <p:nvPr/>
        </p:nvSpPr>
        <p:spPr>
          <a:xfrm>
            <a:off x="8808621" y="3683855"/>
            <a:ext cx="2430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Acidity index </a:t>
            </a:r>
            <a:r>
              <a:rPr lang="en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155 lakes in the Northeastern US)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C70BDA-9EB2-A8F1-7294-153E72DA3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37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CB1CFA8D-ADB2-D66C-F16F-C354B5A167C0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Gaussian Mixture Model (GMM)</a:t>
            </a:r>
            <a:endParaRPr lang="en-US" altLang="zh-CN" sz="3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9F2B8C-7A5F-570F-00AE-5763F831B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01694"/>
                <a:ext cx="7144266" cy="4707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0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1800" b="0" dirty="0">
                    <a:cs typeface="Arial" panose="020B0604020202020204" pitchFamily="34" charset="0"/>
                  </a:rPr>
                  <a:t>		  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≤1,         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component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Gaussian, weighted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parameters: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Sampling from the GMM distribution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simple:</a:t>
                </a:r>
              </a:p>
              <a:p>
                <a:pPr marL="800100" lvl="1" indent="-342900">
                  <a:lnSpc>
                    <a:spcPct val="13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Select a component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random according to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3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Generate a sample from the density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 refers to estimating parameters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based on observed data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as before, by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Maximum (log) likelihood: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e>
                            </m:func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1400" dirty="0"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nary>
                      </m:e>
                    </m:func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9F2B8C-7A5F-570F-00AE-5763F831B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01694"/>
                <a:ext cx="7144266" cy="4707151"/>
              </a:xfrm>
              <a:prstGeom prst="rect">
                <a:avLst/>
              </a:prstGeom>
              <a:blipFill>
                <a:blip r:embed="rId3"/>
                <a:stretch>
                  <a:fillRect l="-710" t="-7527" b="-9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6566F14-7E98-F526-6CF1-9FDB0BE2C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788" y="1049154"/>
            <a:ext cx="2793888" cy="1714948"/>
          </a:xfrm>
          <a:prstGeom prst="rect">
            <a:avLst/>
          </a:prstGeom>
        </p:spPr>
      </p:pic>
      <p:pic>
        <p:nvPicPr>
          <p:cNvPr id="12292" name="Picture 4" descr="2D Gaussian mixtures histogram. a Eight-component 2D mixture model. b 12-Component 2D mixture model">
            <a:extLst>
              <a:ext uri="{FF2B5EF4-FFF2-40B4-BE49-F238E27FC236}">
                <a16:creationId xmlns:a16="http://schemas.microsoft.com/office/drawing/2014/main" id="{D3096E81-19BF-4E4B-6D71-EA3B039E3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4347" y="3033755"/>
            <a:ext cx="2793888" cy="208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0860163-A728-1FAF-4DDC-184DA7F9568E}"/>
              </a:ext>
            </a:extLst>
          </p:cNvPr>
          <p:cNvSpPr txBox="1"/>
          <p:nvPr/>
        </p:nvSpPr>
        <p:spPr>
          <a:xfrm>
            <a:off x="8213788" y="5497190"/>
            <a:ext cx="3271075" cy="62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Anisotropic covariance is possible.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GMM is very flexible.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3E9C1B-4C5E-2A02-8DDE-FE3D1F557CDC}"/>
              </a:ext>
            </a:extLst>
          </p:cNvPr>
          <p:cNvSpPr txBox="1"/>
          <p:nvPr/>
        </p:nvSpPr>
        <p:spPr>
          <a:xfrm>
            <a:off x="838200" y="5966613"/>
            <a:ext cx="667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[Ref: Chap 9, Pattern Recognition and Machine Learning, C. M. Bishop (2006)]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277E04-5450-57C4-81E5-BA85717C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3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CB1CFA8D-ADB2-D66C-F16F-C354B5A167C0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GMM –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Parameter Estimation (Learning)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9F2B8C-7A5F-570F-00AE-5763F831B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7" y="1101693"/>
                <a:ext cx="6411100" cy="5183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CN" sz="1800" b="0" dirty="0">
                    <a:cs typeface="Arial" panose="020B0604020202020204" pitchFamily="34" charset="0"/>
                  </a:rPr>
                  <a:t>		  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≤1,         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Data: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={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MLE: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8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|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m:rPr>
                                <m:nor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limLoc m:val="subSup"/>
                                            <m:ctrlP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1"/>
                                              </m:rP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800" i="1"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𝐾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  <m:r>
                                          <a:rPr lang="en-US" altLang="zh-CN" sz="18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𝑁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0432FF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b="0" i="1" smtClean="0">
                                                    <a:solidFill>
                                                      <a:srgbClr val="0432FF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0432FF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b="0" i="1" smtClean="0">
                                                    <a:solidFill>
                                                      <a:srgbClr val="0432FF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solidFill>
                                                      <a:srgbClr val="0432FF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0432FF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0432FF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800" i="1">
                                                <a:solidFill>
                                                  <a:srgbClr val="0432FF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solidFill>
                                                      <a:srgbClr val="0432FF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>
                                                    <a:solidFill>
                                                      <a:srgbClr val="0432FF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0432FF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Issues of learning GMM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Identifiability: permutation equivalence of labels (problem for interpretation)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Singularity: Arbitrarily large likelihood when a Gaussian explains a single point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Technical: summation inside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⇒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no simple factorization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9F2B8C-7A5F-570F-00AE-5763F831B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1101693"/>
                <a:ext cx="6411100" cy="5183777"/>
              </a:xfrm>
              <a:prstGeom prst="rect">
                <a:avLst/>
              </a:prstGeom>
              <a:blipFill>
                <a:blip r:embed="rId3"/>
                <a:stretch>
                  <a:fillRect l="-593" t="-6846" b="-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431E31-88BC-EA43-75D8-D5871E848592}"/>
              </a:ext>
            </a:extLst>
          </p:cNvPr>
          <p:cNvGrpSpPr/>
          <p:nvPr/>
        </p:nvGrpSpPr>
        <p:grpSpPr>
          <a:xfrm>
            <a:off x="7380358" y="3845093"/>
            <a:ext cx="2781870" cy="2163800"/>
            <a:chOff x="7380357" y="4200327"/>
            <a:chExt cx="2670261" cy="19817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A01665C-FB21-7735-A10A-03588A5AB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357" y="4200327"/>
              <a:ext cx="2670261" cy="18278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93DDCBE-80E5-F5AF-A2C9-DC02FE492E0E}"/>
                    </a:ext>
                  </a:extLst>
                </p:cNvPr>
                <p:cNvSpPr txBox="1"/>
                <p:nvPr/>
              </p:nvSpPr>
              <p:spPr>
                <a:xfrm>
                  <a:off x="9320024" y="5874265"/>
                  <a:ext cx="42836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93DDCBE-80E5-F5AF-A2C9-DC02FE492E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0024" y="5874265"/>
                  <a:ext cx="428368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下箭头 11">
            <a:extLst>
              <a:ext uri="{FF2B5EF4-FFF2-40B4-BE49-F238E27FC236}">
                <a16:creationId xmlns:a16="http://schemas.microsoft.com/office/drawing/2014/main" id="{4B8526F9-AA2C-1DDD-B374-6A2AF8FFE461}"/>
              </a:ext>
            </a:extLst>
          </p:cNvPr>
          <p:cNvSpPr/>
          <p:nvPr/>
        </p:nvSpPr>
        <p:spPr>
          <a:xfrm rot="16200000">
            <a:off x="6910641" y="4719195"/>
            <a:ext cx="412957" cy="526476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07743F-63F6-37BC-843C-1B71527FE386}"/>
                  </a:ext>
                </a:extLst>
              </p:cNvPr>
              <p:cNvSpPr txBox="1"/>
              <p:nvPr/>
            </p:nvSpPr>
            <p:spPr>
              <a:xfrm>
                <a:off x="9114429" y="3444017"/>
                <a:ext cx="2461051" cy="1211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  <m: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𝑙𝑖𝑘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07743F-63F6-37BC-843C-1B71527F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429" y="3444017"/>
                <a:ext cx="2461051" cy="1211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python - Fitting mixture model of Gaussians and uniform distributions to  real data - Cross Validated">
            <a:extLst>
              <a:ext uri="{FF2B5EF4-FFF2-40B4-BE49-F238E27FC236}">
                <a16:creationId xmlns:a16="http://schemas.microsoft.com/office/drawing/2014/main" id="{C9349883-F284-7FF3-A85C-79F41699D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882" y="927234"/>
            <a:ext cx="2781869" cy="20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A24B1D-D270-BC38-F050-D080CA2D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6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CB1CFA8D-ADB2-D66C-F16F-C354B5A167C0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GMM –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Parameter Estimation (Learning)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9F2B8C-7A5F-570F-00AE-5763F831B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101693"/>
                <a:ext cx="6551143" cy="5142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8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|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m:rPr>
                                <m:nor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limLoc m:val="subSup"/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1"/>
                                              </m:rP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𝐾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  <m:r>
                                          <a:rPr lang="en-US" altLang="zh-CN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𝑁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12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One can directly apply gradient ascent </a:t>
                </a: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w.r.t.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all parameters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augmented with some heuristics to avoid singularity (e.g., by resetting mean and covariance).</a:t>
                </a:r>
              </a:p>
              <a:p>
                <a:pPr>
                  <a:lnSpc>
                    <a:spcPct val="130000"/>
                  </a:lnSpc>
                  <a:spcBef>
                    <a:spcPts val="12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Necessary condition for local optimality: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    ⇒  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    ⇒  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    ⇒  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9F2B8C-7A5F-570F-00AE-5763F831B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101693"/>
                <a:ext cx="6551143" cy="5142587"/>
              </a:xfrm>
              <a:prstGeom prst="rect">
                <a:avLst/>
              </a:prstGeom>
              <a:blipFill>
                <a:blip r:embed="rId3"/>
                <a:stretch>
                  <a:fillRect l="-580" t="-5665" r="-2708" b="-12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5C51682-3C31-6F1B-D52B-C035AF00C000}"/>
                  </a:ext>
                </a:extLst>
              </p:cNvPr>
              <p:cNvSpPr txBox="1"/>
              <p:nvPr/>
            </p:nvSpPr>
            <p:spPr>
              <a:xfrm>
                <a:off x="6561264" y="2622130"/>
                <a:ext cx="3822356" cy="1652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600" dirty="0"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5C51682-3C31-6F1B-D52B-C035AF00C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264" y="2622130"/>
                <a:ext cx="3822356" cy="1652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>
            <a:extLst>
              <a:ext uri="{FF2B5EF4-FFF2-40B4-BE49-F238E27FC236}">
                <a16:creationId xmlns:a16="http://schemas.microsoft.com/office/drawing/2014/main" id="{150C1DD6-7DDF-AB91-CAA8-06C171077B2B}"/>
              </a:ext>
            </a:extLst>
          </p:cNvPr>
          <p:cNvSpPr/>
          <p:nvPr/>
        </p:nvSpPr>
        <p:spPr>
          <a:xfrm rot="15193720">
            <a:off x="5995745" y="2922351"/>
            <a:ext cx="412957" cy="780400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BE8DE4E1-108B-376B-3842-027908C9540D}"/>
              </a:ext>
            </a:extLst>
          </p:cNvPr>
          <p:cNvSpPr/>
          <p:nvPr/>
        </p:nvSpPr>
        <p:spPr>
          <a:xfrm rot="5400000">
            <a:off x="8997385" y="3686138"/>
            <a:ext cx="165368" cy="117737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0C3207E-E0CC-E94F-D693-254496BB43B7}"/>
                  </a:ext>
                </a:extLst>
              </p:cNvPr>
              <p:cNvSpPr txBox="1"/>
              <p:nvPr/>
            </p:nvSpPr>
            <p:spPr>
              <a:xfrm>
                <a:off x="7620000" y="4410051"/>
                <a:ext cx="3098744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0C3207E-E0CC-E94F-D693-254496BB4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410051"/>
                <a:ext cx="3098744" cy="379719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4332547-A394-38EE-C810-87D4B5C7C02B}"/>
                  </a:ext>
                </a:extLst>
              </p:cNvPr>
              <p:cNvSpPr txBox="1"/>
              <p:nvPr/>
            </p:nvSpPr>
            <p:spPr>
              <a:xfrm>
                <a:off x="7974226" y="1302041"/>
                <a:ext cx="3098745" cy="67005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  <m: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endParaRPr lang="en-US" altLang="zh-CN" sz="14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zh-CN" sz="1400" b="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Σ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4332547-A394-38EE-C810-87D4B5C7C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226" y="1302041"/>
                <a:ext cx="3098745" cy="6700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下箭头 17">
            <a:extLst>
              <a:ext uri="{FF2B5EF4-FFF2-40B4-BE49-F238E27FC236}">
                <a16:creationId xmlns:a16="http://schemas.microsoft.com/office/drawing/2014/main" id="{0ED51E0B-F942-3B48-A26D-77E23C20FEB0}"/>
              </a:ext>
            </a:extLst>
          </p:cNvPr>
          <p:cNvSpPr/>
          <p:nvPr/>
        </p:nvSpPr>
        <p:spPr>
          <a:xfrm>
            <a:off x="6959909" y="4710239"/>
            <a:ext cx="412957" cy="462625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D33ADFD-3C91-59F6-55D6-0C306693EA46}"/>
                  </a:ext>
                </a:extLst>
              </p:cNvPr>
              <p:cNvSpPr txBox="1"/>
              <p:nvPr/>
            </p:nvSpPr>
            <p:spPr>
              <a:xfrm>
                <a:off x="6909400" y="5352629"/>
                <a:ext cx="3954161" cy="522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D33ADFD-3C91-59F6-55D6-0C306693E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400" y="5352629"/>
                <a:ext cx="3954161" cy="522194"/>
              </a:xfrm>
              <a:prstGeom prst="rect">
                <a:avLst/>
              </a:prstGeom>
              <a:blipFill>
                <a:blip r:embed="rId7"/>
                <a:stretch>
                  <a:fillRect l="-5751" t="-52381" b="-1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>
            <a:extLst>
              <a:ext uri="{FF2B5EF4-FFF2-40B4-BE49-F238E27FC236}">
                <a16:creationId xmlns:a16="http://schemas.microsoft.com/office/drawing/2014/main" id="{6DE283D0-3C71-2D34-9407-2B0F513764EA}"/>
              </a:ext>
            </a:extLst>
          </p:cNvPr>
          <p:cNvSpPr/>
          <p:nvPr/>
        </p:nvSpPr>
        <p:spPr>
          <a:xfrm>
            <a:off x="4390766" y="3571564"/>
            <a:ext cx="1147616" cy="62057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618807-C0E8-4B83-A901-ED979F2B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/>
      <p:bldP spid="18" grpId="0" animBg="1"/>
      <p:bldP spid="20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CB1CFA8D-ADB2-D66C-F16F-C354B5A167C0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GMM –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Parameter Estimation (Learning)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9F2B8C-7A5F-570F-00AE-5763F831B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101694"/>
                <a:ext cx="6551143" cy="23273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8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|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m:rPr>
                                <m:nor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limLoc m:val="subSup"/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1"/>
                                              </m:rP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𝐾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  <m:r>
                                          <a:rPr lang="en-US" altLang="zh-CN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𝑁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12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Necessary condition for local optimality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    ⇒  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9F2B8C-7A5F-570F-00AE-5763F831B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101694"/>
                <a:ext cx="6551143" cy="2327306"/>
              </a:xfrm>
              <a:prstGeom prst="rect">
                <a:avLst/>
              </a:prstGeom>
              <a:blipFill>
                <a:blip r:embed="rId3"/>
                <a:stretch>
                  <a:fillRect l="-580" t="-10270" b="-48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D33ADFD-3C91-59F6-55D6-0C306693EA46}"/>
                  </a:ext>
                </a:extLst>
              </p:cNvPr>
              <p:cNvSpPr txBox="1"/>
              <p:nvPr/>
            </p:nvSpPr>
            <p:spPr>
              <a:xfrm>
                <a:off x="2586682" y="3481540"/>
                <a:ext cx="4728518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p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D33ADFD-3C91-59F6-55D6-0C306693E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682" y="3481540"/>
                <a:ext cx="4728518" cy="613886"/>
              </a:xfrm>
              <a:prstGeom prst="rect">
                <a:avLst/>
              </a:prstGeom>
              <a:blipFill>
                <a:blip r:embed="rId4"/>
                <a:stretch>
                  <a:fillRect t="-138776" b="-20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右大括号 1">
            <a:extLst>
              <a:ext uri="{FF2B5EF4-FFF2-40B4-BE49-F238E27FC236}">
                <a16:creationId xmlns:a16="http://schemas.microsoft.com/office/drawing/2014/main" id="{2F8F5E83-B29F-EB3B-4143-BF88C63A0A96}"/>
              </a:ext>
            </a:extLst>
          </p:cNvPr>
          <p:cNvSpPr/>
          <p:nvPr/>
        </p:nvSpPr>
        <p:spPr>
          <a:xfrm rot="5400000">
            <a:off x="4524239" y="3713967"/>
            <a:ext cx="165368" cy="117737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4CAB012-0C42-32F0-3A61-0C28C5D482FD}"/>
                  </a:ext>
                </a:extLst>
              </p:cNvPr>
              <p:cNvSpPr txBox="1"/>
              <p:nvPr/>
            </p:nvSpPr>
            <p:spPr>
              <a:xfrm>
                <a:off x="3516396" y="4618656"/>
                <a:ext cx="3798804" cy="1493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≔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pPr>
                  <a:lnSpc>
                    <a:spcPct val="130000"/>
                  </a:lnSpc>
                  <a:spcBef>
                    <a:spcPts val="12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the responsibility that component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generates data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4CAB012-0C42-32F0-3A61-0C28C5D48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96" y="4618656"/>
                <a:ext cx="3798804" cy="1493358"/>
              </a:xfrm>
              <a:prstGeom prst="rect">
                <a:avLst/>
              </a:prstGeom>
              <a:blipFill>
                <a:blip r:embed="rId5"/>
                <a:stretch>
                  <a:fillRect l="-5667" b="-5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>
            <a:extLst>
              <a:ext uri="{FF2B5EF4-FFF2-40B4-BE49-F238E27FC236}">
                <a16:creationId xmlns:a16="http://schemas.microsoft.com/office/drawing/2014/main" id="{45ECA1E5-6190-3E4C-D703-97771DAC6132}"/>
              </a:ext>
            </a:extLst>
          </p:cNvPr>
          <p:cNvSpPr/>
          <p:nvPr/>
        </p:nvSpPr>
        <p:spPr>
          <a:xfrm rot="16200000">
            <a:off x="7208229" y="4205517"/>
            <a:ext cx="412957" cy="462625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0DA9EA-8B66-AD9D-FBDE-5AFE701C0A12}"/>
                  </a:ext>
                </a:extLst>
              </p:cNvPr>
              <p:cNvSpPr txBox="1"/>
              <p:nvPr/>
            </p:nvSpPr>
            <p:spPr>
              <a:xfrm>
                <a:off x="7834184" y="4097313"/>
                <a:ext cx="2660822" cy="576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0DA9EA-8B66-AD9D-FBDE-5AFE701C0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184" y="4097313"/>
                <a:ext cx="2660822" cy="576055"/>
              </a:xfrm>
              <a:prstGeom prst="rect">
                <a:avLst/>
              </a:prstGeom>
              <a:blipFill>
                <a:blip r:embed="rId6"/>
                <a:stretch>
                  <a:fillRect l="-19905" t="-148936" b="-2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931995-118B-CD63-EBB3-C672A0730074}"/>
                  </a:ext>
                </a:extLst>
              </p:cNvPr>
              <p:cNvSpPr txBox="1"/>
              <p:nvPr/>
            </p:nvSpPr>
            <p:spPr>
              <a:xfrm>
                <a:off x="7646020" y="5001113"/>
                <a:ext cx="3641123" cy="632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16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16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altLang="zh-CN" sz="16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=:  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931995-118B-CD63-EBB3-C672A0730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020" y="5001113"/>
                <a:ext cx="3641123" cy="632481"/>
              </a:xfrm>
              <a:prstGeom prst="rect">
                <a:avLst/>
              </a:prstGeom>
              <a:blipFill>
                <a:blip r:embed="rId7"/>
                <a:stretch>
                  <a:fillRect t="-129412" b="-198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A0C1F8-AED7-7B62-2778-FE6A2B73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2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CB1CFA8D-ADB2-D66C-F16F-C354B5A167C0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GMM –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Parameter Estimation (Learning)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9F2B8C-7A5F-570F-00AE-5763F831B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101694"/>
                <a:ext cx="6551143" cy="30761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800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|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m:rPr>
                                <m:nor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𝑛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limLoc m:val="subSup"/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1"/>
                                              </m:rP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𝐾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  <m:r>
                                          <a:rPr lang="en-US" altLang="zh-CN" sz="1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𝑁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sz="180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cs typeface="Arial" panose="020B0604020202020204" pitchFamily="34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12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 computation apply to  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    ⇒  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A9F2B8C-7A5F-570F-00AE-5763F831B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101694"/>
                <a:ext cx="6551143" cy="3076116"/>
              </a:xfrm>
              <a:prstGeom prst="rect">
                <a:avLst/>
              </a:prstGeom>
              <a:blipFill>
                <a:blip r:embed="rId3"/>
                <a:stretch>
                  <a:fillRect l="-580" t="-9465" b="-13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931995-118B-CD63-EBB3-C672A0730074}"/>
                  </a:ext>
                </a:extLst>
              </p:cNvPr>
              <p:cNvSpPr txBox="1"/>
              <p:nvPr/>
            </p:nvSpPr>
            <p:spPr>
              <a:xfrm>
                <a:off x="3016355" y="3429000"/>
                <a:ext cx="4710737" cy="596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 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6931995-118B-CD63-EBB3-C672A0730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55" y="3429000"/>
                <a:ext cx="4710737" cy="596510"/>
              </a:xfrm>
              <a:prstGeom prst="rect">
                <a:avLst/>
              </a:prstGeom>
              <a:blipFill>
                <a:blip r:embed="rId4"/>
                <a:stretch>
                  <a:fillRect t="-146809" b="-219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39877-2FD4-3EDC-52C1-9034E6F9B8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4025510"/>
                <a:ext cx="6551143" cy="16291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    ⇒   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</m:t>
                      </m:r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639877-2FD4-3EDC-52C1-9034E6F9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025510"/>
                <a:ext cx="6551143" cy="1629150"/>
              </a:xfrm>
              <a:prstGeom prst="rect">
                <a:avLst/>
              </a:prstGeom>
              <a:blipFill>
                <a:blip r:embed="rId5"/>
                <a:stretch>
                  <a:fillRect t="-15385" b="-5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D178AE-E2FA-1F58-A860-3FED98D360E6}"/>
                  </a:ext>
                </a:extLst>
              </p:cNvPr>
              <p:cNvSpPr txBox="1"/>
              <p:nvPr/>
            </p:nvSpPr>
            <p:spPr>
              <a:xfrm>
                <a:off x="5983222" y="4631108"/>
                <a:ext cx="1647569" cy="551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D178AE-E2FA-1F58-A860-3FED98D36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222" y="4631108"/>
                <a:ext cx="1647569" cy="551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E1EAF47-2BF3-DF17-D01A-9889C763FD97}"/>
                  </a:ext>
                </a:extLst>
              </p:cNvPr>
              <p:cNvSpPr txBox="1"/>
              <p:nvPr/>
            </p:nvSpPr>
            <p:spPr>
              <a:xfrm>
                <a:off x="7965988" y="4631108"/>
                <a:ext cx="3204519" cy="764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Lagrange multipliers to deal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" altLang="zh-CN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e>
                    </m:nary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E1EAF47-2BF3-DF17-D01A-9889C763F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988" y="4631108"/>
                <a:ext cx="3204519" cy="764761"/>
              </a:xfrm>
              <a:prstGeom prst="rect">
                <a:avLst/>
              </a:prstGeom>
              <a:blipFill>
                <a:blip r:embed="rId7"/>
                <a:stretch>
                  <a:fillRect l="-791" r="-1581" b="-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D84D1E-521E-09ED-A2AE-4A5A36439BD5}"/>
              </a:ext>
            </a:extLst>
          </p:cNvPr>
          <p:cNvSpPr txBox="1">
            <a:spLocks/>
          </p:cNvSpPr>
          <p:nvPr/>
        </p:nvSpPr>
        <p:spPr>
          <a:xfrm>
            <a:off x="838197" y="5498514"/>
            <a:ext cx="9220203" cy="854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These results do not admit a closed-form solution.</a:t>
            </a:r>
          </a:p>
          <a:p>
            <a:pPr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Instead, they suggest a simple </a:t>
            </a:r>
            <a:r>
              <a:rPr lang="en-US" altLang="zh-CN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algorithm rather than direct gradient ascent.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6B8E22-D3DB-A8A6-8CC9-05059CFD3611}"/>
                  </a:ext>
                </a:extLst>
              </p:cNvPr>
              <p:cNvSpPr txBox="1"/>
              <p:nvPr/>
            </p:nvSpPr>
            <p:spPr>
              <a:xfrm>
                <a:off x="7965988" y="1302041"/>
                <a:ext cx="3098745" cy="67005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d>
                      <m:dPr>
                        <m:ctrlP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  <m: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endParaRPr lang="en-US" altLang="zh-CN" sz="14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altLang="zh-CN" sz="1400" b="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𝜋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zh-CN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Σ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|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6B8E22-D3DB-A8A6-8CC9-05059CFD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988" y="1302041"/>
                <a:ext cx="3098745" cy="6700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999C7F-6E77-456E-600E-0B9D0B10809A}"/>
                  </a:ext>
                </a:extLst>
              </p:cNvPr>
              <p:cNvSpPr txBox="1"/>
              <p:nvPr/>
            </p:nvSpPr>
            <p:spPr>
              <a:xfrm>
                <a:off x="7965988" y="2639752"/>
                <a:ext cx="3074027" cy="13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Matrix derivatives: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600" b="0" dirty="0"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d>
                    <m: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Tr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p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d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999C7F-6E77-456E-600E-0B9D0B10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988" y="2639752"/>
                <a:ext cx="3074027" cy="1360052"/>
              </a:xfrm>
              <a:prstGeom prst="rect">
                <a:avLst/>
              </a:prstGeom>
              <a:blipFill>
                <a:blip r:embed="rId9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7B9707-7E76-1361-69A3-D14064B3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F3AF9CB-B74E-EA03-6490-93E5AA8FC952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EM Algorithm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164FF77-E3A1-775A-9D38-76A87A078F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101692"/>
                <a:ext cx="10554732" cy="53814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Expectation-maximization (EM) algorithm for Gaussian mixture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Initialize parameters: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E-step: Evaluate responsibilities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every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using current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CN" sz="1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𝑖𝑘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M-step: Re-estimate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using current responsibilities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cs typeface="Arial" panose="020B0604020202020204" pitchFamily="34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 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Evaluate the log likelihood: </a:t>
                </a:r>
                <a:r>
                  <a:rPr lang="en-US" altLang="zh-CN" sz="1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|</m:t>
                                </m:r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1"/>
                                          </m:r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𝐾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8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Iterate between E-step and M-step until convergence.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164FF77-E3A1-775A-9D38-76A87A078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101692"/>
                <a:ext cx="10554732" cy="5381486"/>
              </a:xfrm>
              <a:prstGeom prst="rect">
                <a:avLst/>
              </a:prstGeom>
              <a:blipFill>
                <a:blip r:embed="rId3"/>
                <a:stretch>
                  <a:fillRect l="-480" b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6D0AFF-97DC-B992-F389-90EE4DE4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8EF26CD-F3D9-42B0-9A91-7AE6AACC9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154586"/>
            <a:ext cx="6524019" cy="4301694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2FF21148-62CA-32AE-2D15-81011F4167A1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EM Algorithm for GMM –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B2ECC7-F01A-1BC4-A460-34C45A1EE42E}"/>
                  </a:ext>
                </a:extLst>
              </p:cNvPr>
              <p:cNvSpPr txBox="1"/>
              <p:nvPr/>
            </p:nvSpPr>
            <p:spPr>
              <a:xfrm>
                <a:off x="646339" y="1814672"/>
                <a:ext cx="4230461" cy="2981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E-step: Evaluate responsibilities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CN" sz="16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𝑖𝑘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M-step: Re-estimate parameters: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600" dirty="0">
                    <a:cs typeface="Arial" panose="020B0604020202020204" pitchFamily="34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600" dirty="0">
                    <a:cs typeface="Arial" panose="020B0604020202020204" pitchFamily="34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 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⊤</m:t>
                        </m:r>
                      </m:sup>
                    </m:sSup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B2ECC7-F01A-1BC4-A460-34C45A1EE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39" y="1814672"/>
                <a:ext cx="4230461" cy="2981522"/>
              </a:xfrm>
              <a:prstGeom prst="rect">
                <a:avLst/>
              </a:prstGeom>
              <a:blipFill>
                <a:blip r:embed="rId4"/>
                <a:stretch>
                  <a:fillRect l="-599" b="-17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C90CED6C-CFB4-F10B-9FC7-B8A86198776C}"/>
              </a:ext>
            </a:extLst>
          </p:cNvPr>
          <p:cNvSpPr txBox="1"/>
          <p:nvPr/>
        </p:nvSpPr>
        <p:spPr>
          <a:xfrm>
            <a:off x="2761569" y="5561712"/>
            <a:ext cx="7562007" cy="705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Déjà vu?</a:t>
            </a: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GMM is a </a:t>
            </a:r>
            <a:r>
              <a:rPr lang="en-US" altLang="zh-CN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 (probabilistic)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version of the classic 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-means clustering.  </a:t>
            </a:r>
            <a:endParaRPr lang="zh-CN" altLang="en-US" sz="1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D86DCA-81CE-4D50-17C2-1267A841C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51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7F3AF9CB-B74E-EA03-6490-93E5AA8FC952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GMM – The Latent-Variable Perspective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164FF77-E3A1-775A-9D38-76A87A078F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185" y="3305492"/>
                <a:ext cx="10324073" cy="27857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a discrete latent variable. Exactly one entry of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1, all others are 0 (one-hot coding).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every observed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there is a corresponding latent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indicates which mixture component generated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Posterior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=1)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corresponds to the responsibility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before.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Latent-variable perspective gives rise to a </a:t>
                </a:r>
                <a:r>
                  <a:rPr lang="en-US" altLang="zh-CN" sz="16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general EM algorithm for MLE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EM algorithm iteratively maximizes a lower bound on the log likelihood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thus ensuring convergence to a local maxima.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164FF77-E3A1-775A-9D38-76A87A078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5" y="3305492"/>
                <a:ext cx="10324073" cy="2785703"/>
              </a:xfrm>
              <a:prstGeom prst="rect">
                <a:avLst/>
              </a:prstGeom>
              <a:blipFill>
                <a:blip r:embed="rId3"/>
                <a:stretch>
                  <a:fillRect l="-246" r="-123" b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F91D93BD-24B1-2960-EE06-9D6E9EB09E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067" y="1194561"/>
            <a:ext cx="6991865" cy="196552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153242-15DB-ED66-061B-72A579E00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92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E965953-DA0C-6076-17E4-145C66619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6510" y="1648437"/>
            <a:ext cx="1903178" cy="149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035492B2-9A53-2D43-D0B6-193CD6A0B93E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904076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Interval Estimation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112E64B-0EC1-49DE-03F3-429AD264A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1696"/>
                <a:ext cx="9547460" cy="50546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have considered parameter estimation based on observed data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is a single value.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Point estimation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 we have been implicitly using </a:t>
                </a:r>
                <a:r>
                  <a:rPr lang="en-US" altLang="zh-CN" sz="2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frequentist inference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The true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b="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is considered as a </a:t>
                </a:r>
                <a:r>
                  <a:rPr lang="en-US" altLang="zh-CN" sz="2000" b="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</a:t>
                </a: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(unknown) number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Randomness of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~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Randomness of the point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2">
                  <a:lnSpc>
                    <a:spcPct val="13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That’s why we have variability measure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SE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can be further supplemented by </a:t>
                </a:r>
                <a:r>
                  <a:rPr lang="en-US" altLang="zh-CN" sz="2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interval estimation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frequentist inference, the most widely used is the </a:t>
                </a:r>
                <a:r>
                  <a:rPr lang="en-US" altLang="zh-CN" sz="2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confidence intervals</a:t>
                </a:r>
                <a:endParaRPr lang="en-US" altLang="zh-CN" sz="2000" b="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112E64B-0EC1-49DE-03F3-429AD264A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1696"/>
                <a:ext cx="9547460" cy="5054659"/>
              </a:xfrm>
              <a:blipFill>
                <a:blip r:embed="rId5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dvantages of Interval Estimation over Point Estimation">
            <a:extLst>
              <a:ext uri="{FF2B5EF4-FFF2-40B4-BE49-F238E27FC236}">
                <a16:creationId xmlns:a16="http://schemas.microsoft.com/office/drawing/2014/main" id="{59A33078-2C7A-626D-7E10-CF05CB8D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0328" y="4672585"/>
            <a:ext cx="2666339" cy="8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EAA372-FBDE-322A-E31D-46E7E934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7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E73B1-50CA-34F3-A8F8-76ABB3FDD1A5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EM for GMM by </a:t>
            </a:r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mclust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R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Package)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B4BD1B-D0FD-9761-A16F-17E92AFF8BF7}"/>
              </a:ext>
            </a:extLst>
          </p:cNvPr>
          <p:cNvSpPr txBox="1"/>
          <p:nvPr/>
        </p:nvSpPr>
        <p:spPr>
          <a:xfrm>
            <a:off x="2229175" y="5302267"/>
            <a:ext cx="7847513" cy="102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How to determine the number of components?</a:t>
            </a: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 higher dimensions, one may also need to decide the “shape” of each Gaussian.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Problem of </a:t>
            </a:r>
            <a:r>
              <a:rPr lang="en-US" altLang="zh-CN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  <a:endParaRPr lang="zh-CN" altLang="en-US" sz="1600" dirty="0">
              <a:solidFill>
                <a:srgbClr val="0432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65D189-A7F3-DC4D-F7E3-18CDAB11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21" y="1977376"/>
            <a:ext cx="2776579" cy="25451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75A9A8-4C53-D372-8D0E-7824645D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1165502"/>
            <a:ext cx="3158218" cy="5186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E0A80D-5DA6-9C18-519C-EFB4F1455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0" y="1824515"/>
            <a:ext cx="3077534" cy="8875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A23C2C-26F3-B587-5A9A-EBD302C1C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779" y="1824515"/>
            <a:ext cx="3112113" cy="887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F8B4F8-2711-3371-A28D-D8EA5E6FE4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915" y="2951505"/>
            <a:ext cx="2557840" cy="22080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2D738C-C5AD-AEA8-8587-3609CE29E7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5482" y="2967901"/>
            <a:ext cx="2546909" cy="219165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6C7DEE-A346-1293-3EA2-380A64C6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29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3EDAF0F9-FB2E-4B5A-93C6-74CD1AD68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2142" y="1312469"/>
            <a:ext cx="7432721" cy="48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A3EB63B-4004-C763-C39E-A254749B6D2E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Different Gaussian Models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BFB6F9-0320-4317-5590-11E0C6C06187}"/>
              </a:ext>
            </a:extLst>
          </p:cNvPr>
          <p:cNvSpPr txBox="1"/>
          <p:nvPr/>
        </p:nvSpPr>
        <p:spPr>
          <a:xfrm>
            <a:off x="707136" y="1312469"/>
            <a:ext cx="3179063" cy="479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"E": equal variance (univariate) 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"V": variable variance (univariate) 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"EII": spherical, equal volume 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"VII": spherical, unequal volume 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"EEI": diagonal, equal volume and shape 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"VEI": diagonal, varying volume, equal shape 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"VVV": ellipsoidal, varying volume, shape, and orientation.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0000"/>
              </a:lnSpc>
              <a:spcBef>
                <a:spcPts val="800"/>
              </a:spcBef>
              <a:buFont typeface="Wingdings" pitchFamily="2" charset="2"/>
              <a:buChar char="Ø"/>
            </a:pP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more details, refer to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600" b="0" i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mclust</a:t>
            </a:r>
            <a:r>
              <a:rPr lang="en" altLang="zh-CN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" altLang="zh-CN" sz="1600" b="0" i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mclustModelNames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2758ED-B9BE-71FD-FD57-13435CC3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801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8569BE-888D-89F1-763D-6BC90E75E9DA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83793A-F158-DC4D-8A05-46800D46B9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288" y="3496511"/>
            <a:ext cx="2242789" cy="2271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5C950C-05C3-D4F0-DDC4-118D94C2FD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715" y="573666"/>
            <a:ext cx="2171988" cy="23431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C54C5E-13AC-5267-9D6E-1F4CFEA90E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2053" y="629898"/>
            <a:ext cx="2246470" cy="2286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BAE43B-5954-54CB-F943-C532C32101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2947" y="3483864"/>
            <a:ext cx="2317747" cy="2418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79ACDB-8257-89A2-F607-9A14341B58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8135" y="3493007"/>
            <a:ext cx="2383303" cy="248716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06EF08-8815-40AE-6414-43CFE27FDB7E}"/>
              </a:ext>
            </a:extLst>
          </p:cNvPr>
          <p:cNvSpPr txBox="1"/>
          <p:nvPr/>
        </p:nvSpPr>
        <p:spPr>
          <a:xfrm>
            <a:off x="1819661" y="5777566"/>
            <a:ext cx="1501421" cy="38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2D toy data</a:t>
            </a:r>
            <a:endParaRPr lang="zh-CN" altLang="en-US" sz="1600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6C5E50-7ABC-F178-70CC-46E075A7F91F}"/>
              </a:ext>
            </a:extLst>
          </p:cNvPr>
          <p:cNvSpPr txBox="1"/>
          <p:nvPr/>
        </p:nvSpPr>
        <p:spPr>
          <a:xfrm>
            <a:off x="674695" y="1110188"/>
            <a:ext cx="3568121" cy="2139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Shall we simply pick the model with the </a:t>
            </a:r>
            <a:r>
              <a:rPr lang="en-US" altLang="zh-CN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(log) likelihood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sensible choice in many cases, when we are primarily interested in fitting the data.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Caution is needed when dealing with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models, like GMM.</a:t>
            </a:r>
            <a:endParaRPr lang="zh-CN" altLang="en-US" sz="16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E5DD87C-0774-D00C-2F0A-1FCF534E7EAF}"/>
                  </a:ext>
                </a:extLst>
              </p:cNvPr>
              <p:cNvSpPr txBox="1"/>
              <p:nvPr/>
            </p:nvSpPr>
            <p:spPr>
              <a:xfrm>
                <a:off x="4511284" y="2832547"/>
                <a:ext cx="212059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=−513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E5DD87C-0774-D00C-2F0A-1FCF534E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284" y="2832547"/>
                <a:ext cx="2120593" cy="338554"/>
              </a:xfrm>
              <a:prstGeom prst="rect">
                <a:avLst/>
              </a:prstGeom>
              <a:blipFill>
                <a:blip r:embed="rId8"/>
                <a:stretch>
                  <a:fillRect t="-7407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A98A289-ABF5-7755-3AC1-9BDF8D3D07C2}"/>
                  </a:ext>
                </a:extLst>
              </p:cNvPr>
              <p:cNvSpPr txBox="1"/>
              <p:nvPr/>
            </p:nvSpPr>
            <p:spPr>
              <a:xfrm>
                <a:off x="7466217" y="2832547"/>
                <a:ext cx="212059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=4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=−504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A98A289-ABF5-7755-3AC1-9BDF8D3D0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17" y="2832547"/>
                <a:ext cx="2120593" cy="338554"/>
              </a:xfrm>
              <a:prstGeom prst="rect">
                <a:avLst/>
              </a:prstGeom>
              <a:blipFill>
                <a:blip r:embed="rId9"/>
                <a:stretch>
                  <a:fillRect t="-7407" b="-25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423C4FB-D5F9-22A7-7658-A08A83300DFC}"/>
                  </a:ext>
                </a:extLst>
              </p:cNvPr>
              <p:cNvSpPr txBox="1"/>
              <p:nvPr/>
            </p:nvSpPr>
            <p:spPr>
              <a:xfrm>
                <a:off x="4460101" y="5879073"/>
                <a:ext cx="212059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=8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=−490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423C4FB-D5F9-22A7-7658-A08A83300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101" y="5879073"/>
                <a:ext cx="2120593" cy="338554"/>
              </a:xfrm>
              <a:prstGeom prst="rect">
                <a:avLst/>
              </a:prstGeom>
              <a:blipFill>
                <a:blip r:embed="rId10"/>
                <a:stretch>
                  <a:fillRect t="-357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A10266-E6F8-3981-8C27-EAD7094C19FE}"/>
                  </a:ext>
                </a:extLst>
              </p:cNvPr>
              <p:cNvSpPr txBox="1"/>
              <p:nvPr/>
            </p:nvSpPr>
            <p:spPr>
              <a:xfrm>
                <a:off x="7500316" y="5902620"/>
                <a:ext cx="212059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=8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=−480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A10266-E6F8-3981-8C27-EAD7094C1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316" y="5902620"/>
                <a:ext cx="2120593" cy="338554"/>
              </a:xfrm>
              <a:prstGeom prst="rect">
                <a:avLst/>
              </a:prstGeom>
              <a:blipFill>
                <a:blip r:embed="rId11"/>
                <a:stretch>
                  <a:fillRect t="-357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3C7F7CDB-6F5D-6FF1-F641-F239EA304106}"/>
              </a:ext>
            </a:extLst>
          </p:cNvPr>
          <p:cNvSpPr txBox="1"/>
          <p:nvPr/>
        </p:nvSpPr>
        <p:spPr>
          <a:xfrm>
            <a:off x="9774123" y="4066532"/>
            <a:ext cx="1829614" cy="12534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One can improve the fitting of GMM by increasing </a:t>
            </a: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complexity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9755A0-901D-C997-7DCF-473E6E80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8569BE-888D-89F1-763D-6BC90E75E9DA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8B36EA-A955-501E-3D7E-B5B4A11A098D}"/>
              </a:ext>
            </a:extLst>
          </p:cNvPr>
          <p:cNvSpPr txBox="1">
            <a:spLocks/>
          </p:cNvSpPr>
          <p:nvPr/>
        </p:nvSpPr>
        <p:spPr>
          <a:xfrm>
            <a:off x="838198" y="1101692"/>
            <a:ext cx="9384794" cy="51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Model selection is a central problem in statistical learning, which is also a recurrent theme in this course.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Essentially we want to fit, but </a:t>
            </a:r>
            <a:r>
              <a:rPr lang="en-US" altLang="zh-CN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overfit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existing data, as we are typically more interested in </a:t>
            </a:r>
            <a:r>
              <a:rPr lang="en-US" altLang="zh-CN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generalizing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the model to unseen data.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One basic principle to help to achieve this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Choose the simplest model that explains the data reasonably well (Occam’s Razor)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More convenient to exploit this principle in the view of Bayesian (e.g., place heavier prior on simpler models)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D2ED80-72AE-C10D-AF37-E8DED1D98D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008" y="3273552"/>
            <a:ext cx="3350656" cy="194767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834830-A14B-B007-BACF-870956755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45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8569BE-888D-89F1-763D-6BC90E75E9DA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Selection – Information Criteria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88B36EA-A955-501E-3D7E-B5B4A11A09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101692"/>
                <a:ext cx="9576818" cy="53082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Correct for the bias of MLE by addition of a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penalty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term to compensate for the overfitting of more complex models (with lots of parameters)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Akaike Information Criterion, AIC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(Akaike 1974):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800" b="0" dirty="0">
                    <a:cs typeface="Arial" panose="020B0604020202020204" pitchFamily="34" charset="0"/>
                  </a:rPr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AIC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𝑀𝐿𝐸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number of model parameters.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Bayesian Information Criterion, BIC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(Schwarz 1978) (for exponential family distributions):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cs typeface="Arial" panose="020B0604020202020204" pitchFamily="34" charset="0"/>
                  </a:rPr>
                  <a:t>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IC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∫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≈</m:t>
                    </m:r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𝑀𝐿𝐸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where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number of data points.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BIC penalizes model complexity more heavily than AIC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Remark: the AIC and BIC defined in some literature may differ from here with a multiplicative constant and a minus sign. 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B88B36EA-A955-501E-3D7E-B5B4A11A0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101692"/>
                <a:ext cx="9576818" cy="5308252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93520D-BA73-1405-CD1D-DFAAC198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B24001-3202-4B0F-718A-0E90441193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4477" y="1606974"/>
            <a:ext cx="3658282" cy="241875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D8569BE-888D-89F1-763D-6BC90E75E9DA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Model Selection – Information Criteria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5C950C-05C3-D4F0-DDC4-118D94C2FD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251" y="1163936"/>
            <a:ext cx="2171988" cy="23431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C54C5E-13AC-5267-9D6E-1F4CFEA90E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2787" y="1182470"/>
            <a:ext cx="2246470" cy="22869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BAE43B-5954-54CB-F943-C532C32101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372" y="3650008"/>
            <a:ext cx="2317747" cy="2418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779ACDB-8257-89A2-F607-9A14341B58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7148" y="3686265"/>
            <a:ext cx="2317748" cy="2418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E5DD87C-0774-D00C-2F0A-1FCF534E7EAF}"/>
                  </a:ext>
                </a:extLst>
              </p:cNvPr>
              <p:cNvSpPr txBox="1"/>
              <p:nvPr/>
            </p:nvSpPr>
            <p:spPr>
              <a:xfrm>
                <a:off x="2732663" y="1407282"/>
                <a:ext cx="167012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endParaRPr lang="en-US" altLang="zh-CN" sz="1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=−513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BIC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=−1073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E5DD87C-0774-D00C-2F0A-1FCF534E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663" y="1407282"/>
                <a:ext cx="1670124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A98A289-ABF5-7755-3AC1-9BDF8D3D07C2}"/>
                  </a:ext>
                </a:extLst>
              </p:cNvPr>
              <p:cNvSpPr txBox="1"/>
              <p:nvPr/>
            </p:nvSpPr>
            <p:spPr>
              <a:xfrm>
                <a:off x="6476593" y="1407282"/>
                <a:ext cx="157927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=4</m:t>
                    </m:r>
                  </m:oMath>
                </a14:m>
                <a:endParaRPr lang="en-US" altLang="zh-CN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=−504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BIC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=−1099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A98A289-ABF5-7755-3AC1-9BDF8D3D0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93" y="1407282"/>
                <a:ext cx="1579271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423C4FB-D5F9-22A7-7658-A08A83300DFC}"/>
                  </a:ext>
                </a:extLst>
              </p:cNvPr>
              <p:cNvSpPr txBox="1"/>
              <p:nvPr/>
            </p:nvSpPr>
            <p:spPr>
              <a:xfrm>
                <a:off x="2732663" y="4312132"/>
                <a:ext cx="1634485" cy="1154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=8</m:t>
                    </m:r>
                  </m:oMath>
                </a14:m>
                <a:endParaRPr lang="en-US" altLang="zh-CN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=−490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BIC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=−1155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423C4FB-D5F9-22A7-7658-A08A83300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663" y="4312132"/>
                <a:ext cx="1634485" cy="11546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A10266-E6F8-3981-8C27-EAD7094C19FE}"/>
                  </a:ext>
                </a:extLst>
              </p:cNvPr>
              <p:cNvSpPr txBox="1"/>
              <p:nvPr/>
            </p:nvSpPr>
            <p:spPr>
              <a:xfrm>
                <a:off x="6476593" y="4263086"/>
                <a:ext cx="1579271" cy="1154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=8</m:t>
                    </m:r>
                  </m:oMath>
                </a14:m>
                <a:endParaRPr lang="en-US" altLang="zh-CN" sz="1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=−480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BIC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=−1215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FA10266-E6F8-3981-8C27-EAD7094C1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593" y="4263086"/>
                <a:ext cx="1579271" cy="11546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33BBDA-036B-0C76-C6B6-660D86C4A502}"/>
                  </a:ext>
                </a:extLst>
              </p:cNvPr>
              <p:cNvSpPr txBox="1"/>
              <p:nvPr/>
            </p:nvSpPr>
            <p:spPr>
              <a:xfrm>
                <a:off x="8526136" y="4263086"/>
                <a:ext cx="3008376" cy="1607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800" dirty="0">
                    <a:cs typeface="Arial" panose="020B0604020202020204" pitchFamily="34" charset="0"/>
                  </a:rPr>
                  <a:t>     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IC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v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altLang="zh-CN" sz="18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Here, the larger BIC the better.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Some people define BIC </a:t>
                </a:r>
                <a:r>
                  <a:rPr lang="en-US" altLang="zh-CN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s.t.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it is the smaller the better.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C33BBDA-036B-0C76-C6B6-660D86C4A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136" y="4263086"/>
                <a:ext cx="3008376" cy="1607107"/>
              </a:xfrm>
              <a:prstGeom prst="rect">
                <a:avLst/>
              </a:prstGeom>
              <a:blipFill>
                <a:blip r:embed="rId12"/>
                <a:stretch>
                  <a:fillRect l="-840" r="-840" b="-3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78E36D-10D1-58E4-F8E0-E6ECB52C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83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9770B-A0D5-CC71-EB69-3848FB072091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Classification and Prediction – Using </a:t>
            </a:r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mclust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D823516-6D0B-ECFC-ED55-2426CD5B67D6}"/>
                  </a:ext>
                </a:extLst>
              </p:cNvPr>
              <p:cNvSpPr txBox="1"/>
              <p:nvPr/>
            </p:nvSpPr>
            <p:spPr>
              <a:xfrm>
                <a:off x="7494662" y="1192909"/>
                <a:ext cx="3819456" cy="674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𝑖𝑘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D823516-6D0B-ECFC-ED55-2426CD5B6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662" y="1192909"/>
                <a:ext cx="3819456" cy="674031"/>
              </a:xfrm>
              <a:prstGeom prst="rect">
                <a:avLst/>
              </a:prstGeom>
              <a:blipFill>
                <a:blip r:embed="rId3"/>
                <a:stretch>
                  <a:fillRect t="-15094" b="-86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86F17AAF-E47A-C694-4D8F-3F56506CA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22" y="1330878"/>
            <a:ext cx="3247996" cy="13873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4A11B2-9D9D-F0C8-3FBC-9EDBF8FCC7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65" y="2835404"/>
            <a:ext cx="3012209" cy="260866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E56CFF6-100E-81B8-891F-CFA881ECA5C1}"/>
              </a:ext>
            </a:extLst>
          </p:cNvPr>
          <p:cNvSpPr txBox="1"/>
          <p:nvPr/>
        </p:nvSpPr>
        <p:spPr>
          <a:xfrm>
            <a:off x="840123" y="5561201"/>
            <a:ext cx="2931651" cy="58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BIC selects a 2-component model (see </a:t>
            </a: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altLang="zh-CN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mytest</a:t>
            </a: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69171FF-41DD-90FB-616E-3A3DB3AC4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942" y="2171046"/>
            <a:ext cx="3343720" cy="4977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6B06CE0-D929-5CE6-5808-44938AD269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942" y="2907849"/>
            <a:ext cx="2830972" cy="278892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6546EC1-E226-1A94-A52E-1E65D9ADB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9797" y="2010696"/>
            <a:ext cx="2879626" cy="53075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2AA83D-CD0B-61D5-C1B3-000FCC3DB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2383" y="4206303"/>
            <a:ext cx="2868334" cy="5194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4004AE4-1DE1-28C6-2A8C-7CDB797F9F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9797" y="2541451"/>
            <a:ext cx="2168190" cy="142287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99ECF67-6E50-234E-45C8-7186760159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2383" y="4732627"/>
            <a:ext cx="2145604" cy="1422874"/>
          </a:xfrm>
          <a:prstGeom prst="rect">
            <a:avLst/>
          </a:prstGeom>
        </p:spPr>
      </p:pic>
      <p:sp>
        <p:nvSpPr>
          <p:cNvPr id="26" name="圆角矩形 25">
            <a:extLst>
              <a:ext uri="{FF2B5EF4-FFF2-40B4-BE49-F238E27FC236}">
                <a16:creationId xmlns:a16="http://schemas.microsoft.com/office/drawing/2014/main" id="{81A30585-01F5-45CD-44FD-6AC8910E6660}"/>
              </a:ext>
            </a:extLst>
          </p:cNvPr>
          <p:cNvSpPr/>
          <p:nvPr/>
        </p:nvSpPr>
        <p:spPr>
          <a:xfrm>
            <a:off x="9074926" y="2024572"/>
            <a:ext cx="961707" cy="45363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4EF29933-9182-82C6-7D20-66C7606AA626}"/>
              </a:ext>
            </a:extLst>
          </p:cNvPr>
          <p:cNvSpPr/>
          <p:nvPr/>
        </p:nvSpPr>
        <p:spPr>
          <a:xfrm>
            <a:off x="7680538" y="2710913"/>
            <a:ext cx="1463462" cy="45363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87E298BF-D6CF-894B-22AB-DB9DC0665BB5}"/>
              </a:ext>
            </a:extLst>
          </p:cNvPr>
          <p:cNvSpPr/>
          <p:nvPr/>
        </p:nvSpPr>
        <p:spPr>
          <a:xfrm>
            <a:off x="9074926" y="4206303"/>
            <a:ext cx="961707" cy="4536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0B357763-8B4B-87E1-CFC0-B7CCC0979D2B}"/>
              </a:ext>
            </a:extLst>
          </p:cNvPr>
          <p:cNvSpPr/>
          <p:nvPr/>
        </p:nvSpPr>
        <p:spPr>
          <a:xfrm>
            <a:off x="7680538" y="4904128"/>
            <a:ext cx="1463462" cy="4536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71CBA39-F133-03DC-94F7-14B7AB87BE66}"/>
                  </a:ext>
                </a:extLst>
              </p:cNvPr>
              <p:cNvSpPr txBox="1"/>
              <p:nvPr/>
            </p:nvSpPr>
            <p:spPr>
              <a:xfrm>
                <a:off x="10060924" y="3636380"/>
                <a:ext cx="150871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⇒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71CBA39-F133-03DC-94F7-14B7AB87B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924" y="3636380"/>
                <a:ext cx="1508719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0B8530-7A19-E37F-EFA0-8B19F84B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6" grpId="0" animBg="1"/>
      <p:bldP spid="27" grpId="0" animBg="1"/>
      <p:bldP spid="28" grpId="0" animBg="1"/>
      <p:bldP spid="29" grpId="0" animBg="1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ig 1">
            <a:extLst>
              <a:ext uri="{FF2B5EF4-FFF2-40B4-BE49-F238E27FC236}">
                <a16:creationId xmlns:a16="http://schemas.microsoft.com/office/drawing/2014/main" id="{E6DFA4FD-0D28-4F7E-B66F-5FFF9356D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037" y="1327959"/>
            <a:ext cx="6990973" cy="367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6C3771B-DC87-473E-AECA-4A6F5A998E9D}"/>
              </a:ext>
            </a:extLst>
          </p:cNvPr>
          <p:cNvSpPr txBox="1"/>
          <p:nvPr/>
        </p:nvSpPr>
        <p:spPr>
          <a:xfrm>
            <a:off x="790990" y="1320504"/>
            <a:ext cx="3481907" cy="4717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Diabetes has become a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severe public health problem.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Quote from a recent study [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BMJ 2020; 369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]:</a:t>
            </a:r>
            <a:endParaRPr lang="zh-CN" alt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“The weighted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prevalence of total diabetes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(n=9772), self-reported diabetes (n=4464), newly diagnosed diabetes (n=5308), and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prediabetes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(n=27 230) diagnosed by the ADA criteria were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12.8%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(95% confidence interval 12.0% to 13.6%), 6.0% (5.4% to 6.7%), 6.8% (6.1% to 7.4%), and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35.2%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(33.5% to 37.0%), respectively, among adults living in China.”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E93BFE-5FF2-4D31-B694-2C788667C9BF}"/>
              </a:ext>
            </a:extLst>
          </p:cNvPr>
          <p:cNvSpPr txBox="1"/>
          <p:nvPr/>
        </p:nvSpPr>
        <p:spPr>
          <a:xfrm>
            <a:off x="4770717" y="5231110"/>
            <a:ext cx="63900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Prevalence of diabetes recorded in mainland China using 2018 diagnostic criteria from the American Diabetes Association: national cross sectional study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BMJ 2020; 369 (</a:t>
            </a:r>
            <a:r>
              <a:rPr lang="en-US" altLang="zh-CN" sz="1400" u="sng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https://www.bmj.com/content/369/bmj.m997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AE7AC4-9BC3-6845-589B-A7D233117F9D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Case Study – Diabetes (</a:t>
            </a:r>
            <a:r>
              <a:rPr lang="zh-CN" altLang="en-US" sz="3200" dirty="0"/>
              <a:t>糖尿病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337340E-DB38-36E5-3B88-42948661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4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nsulin Resistance: Symptoms, Risk Factors, Diagnosis And Prevention">
            <a:extLst>
              <a:ext uri="{FF2B5EF4-FFF2-40B4-BE49-F238E27FC236}">
                <a16:creationId xmlns:a16="http://schemas.microsoft.com/office/drawing/2014/main" id="{B0E47B9D-62F8-448D-BC9E-6047557F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1533" y="1322916"/>
            <a:ext cx="4532257" cy="302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Relationship Between Insulin and Glucose">
            <a:extLst>
              <a:ext uri="{FF2B5EF4-FFF2-40B4-BE49-F238E27FC236}">
                <a16:creationId xmlns:a16="http://schemas.microsoft.com/office/drawing/2014/main" id="{2266DD24-E0EC-4F3B-8475-C007FFBE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210" y="1731603"/>
            <a:ext cx="4219198" cy="221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864C5C-BE01-4F8B-A302-94D01C72B8DD}"/>
              </a:ext>
            </a:extLst>
          </p:cNvPr>
          <p:cNvSpPr txBox="1"/>
          <p:nvPr/>
        </p:nvSpPr>
        <p:spPr>
          <a:xfrm>
            <a:off x="1111630" y="4821465"/>
            <a:ext cx="9408242" cy="113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Type 1 Diabetes: pancreas doesn’t make insulin 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胰岛素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 or makes very little insulin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Type 2 Diabetes: cells don’t respond normally to insulin (insulin resistance)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; insufficient production of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insulin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3BFCA67-B52F-3B29-7656-4702B90E158E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Case Study – Diabetes (</a:t>
            </a:r>
            <a:r>
              <a:rPr lang="zh-CN" altLang="en-US" sz="3200" dirty="0"/>
              <a:t>糖尿病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D94DE2-D47E-8E86-0ECF-989212109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25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81B2622-FE83-416A-962F-7F124951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62" y="1096574"/>
            <a:ext cx="9933351" cy="45353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2A9BED-0C5D-4BA0-9058-743B0854E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832" y="4372581"/>
            <a:ext cx="5075439" cy="1711784"/>
          </a:xfrm>
          <a:prstGeom prst="rect">
            <a:avLst/>
          </a:prstGeom>
        </p:spPr>
      </p:pic>
      <p:pic>
        <p:nvPicPr>
          <p:cNvPr id="13314" name="Picture 2" descr="Oral glucose tolerance test: MedlinePlus Medical Encyclopedia Image">
            <a:extLst>
              <a:ext uri="{FF2B5EF4-FFF2-40B4-BE49-F238E27FC236}">
                <a16:creationId xmlns:a16="http://schemas.microsoft.com/office/drawing/2014/main" id="{55DFB5F8-417F-4578-82CA-639D67B8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2372" y="2222853"/>
            <a:ext cx="2687160" cy="21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BB46197-F7CA-06BF-6153-73C11C25DC09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diabetes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data in </a:t>
            </a:r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mclust</a:t>
            </a:r>
            <a:endParaRPr lang="en-US" altLang="zh-CN" sz="32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E752C4-3D79-02F0-0B2D-4DBBC0FE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035492B2-9A53-2D43-D0B6-193CD6A0B93E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904076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Confidence Interval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112E64B-0EC1-49DE-03F3-429AD264A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9153"/>
                <a:ext cx="8445286" cy="168629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Point estimation: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		      	     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variable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）</a:t>
                </a:r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Confidence interval: 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zh-CN" sz="1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1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1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1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  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∋</m:t>
                        </m:r>
                        <m:sSup>
                          <m:sSup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(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interval)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Inappropriate to write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as we do not talk about probability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the frequentist approach.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112E64B-0EC1-49DE-03F3-429AD264A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9153"/>
                <a:ext cx="8445286" cy="1686298"/>
              </a:xfrm>
              <a:blipFill>
                <a:blip r:embed="rId3"/>
                <a:stretch>
                  <a:fillRect l="-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5">
            <a:extLst>
              <a:ext uri="{FF2B5EF4-FFF2-40B4-BE49-F238E27FC236}">
                <a16:creationId xmlns:a16="http://schemas.microsoft.com/office/drawing/2014/main" id="{C695D470-1FFF-6C33-ADCB-3FEFB7BD9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86508"/>
            <a:ext cx="2263561" cy="293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45F1FAD-F431-C6BD-FF6A-57BCA55E824F}"/>
                  </a:ext>
                </a:extLst>
              </p:cNvPr>
              <p:cNvSpPr txBox="1"/>
              <p:nvPr/>
            </p:nvSpPr>
            <p:spPr>
              <a:xfrm>
                <a:off x="3244684" y="2925081"/>
                <a:ext cx="6201533" cy="3280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Example: 95% confidence interval</a:t>
                </a:r>
                <a:endParaRPr lang="en" altLang="zh-CN" sz="1600" dirty="0">
                  <a:solidFill>
                    <a:srgbClr val="37415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l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If repeated experiments are performed and a confidence interval is constructed for each sample, then 95% of the confidence intervals will contain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" altLang="zh-CN" sz="1600" b="0" i="1" dirty="0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p>
                        <m:r>
                          <a:rPr lang="en-US" altLang="zh-CN" sz="1600" b="0" i="1" dirty="0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 a given data set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37415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Sup>
                      <m:sSub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𝑜𝑏𝑠</m:t>
                        </m:r>
                      </m:sup>
                    </m:sSubSup>
                    <m:r>
                      <a:rPr lang="en-US" altLang="zh-CN" sz="1600" b="0" i="1" smtClean="0">
                        <a:solidFill>
                          <a:srgbClr val="374151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(as </a:t>
                </a:r>
                <a:r>
                  <a:rPr lang="en" altLang="zh-CN" sz="1600" b="0" i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realizations</a:t>
                </a:r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:r>
                  <a:rPr lang="en" altLang="zh-CN" sz="1600" dirty="0">
                    <a:solidFill>
                      <a:srgbClr val="37415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random variable), the confidence interval constructed is a </a:t>
                </a:r>
                <a:r>
                  <a:rPr lang="en" altLang="zh-CN" sz="1600" b="0" i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specific numerical interval </a:t>
                </a:r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that either contains or does not contain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" altLang="zh-CN" sz="1600" i="1" dirty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rgbClr val="37415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 algn="l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 the frequentist approach, </a:t>
                </a:r>
                <a:r>
                  <a:rPr lang="en" altLang="zh-CN" sz="1600" b="0" i="0" dirty="0">
                    <a:solidFill>
                      <a:srgbClr val="0432FF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the probability interpretation of the 95% confidence interval only holds prior to sampling </a:t>
                </a:r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(at which time the </a:t>
                </a:r>
                <a:r>
                  <a:rPr lang="en" altLang="zh-CN" sz="1600" dirty="0">
                    <a:solidFill>
                      <a:srgbClr val="37415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estimates</a:t>
                </a:r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b="0" i="1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" altLang="zh-CN" sz="1600" b="0" i="0" dirty="0">
                    <a:solidFill>
                      <a:srgbClr val="37415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and 𝐼 are random).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45F1FAD-F431-C6BD-FF6A-57BCA55E8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84" y="2925081"/>
                <a:ext cx="6201533" cy="3280578"/>
              </a:xfrm>
              <a:prstGeom prst="rect">
                <a:avLst/>
              </a:prstGeom>
              <a:blipFill>
                <a:blip r:embed="rId5"/>
                <a:stretch>
                  <a:fillRect l="-613" t="-386" b="-1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693695-D3A0-502A-6C34-D8F2765E4418}"/>
                  </a:ext>
                </a:extLst>
              </p:cNvPr>
              <p:cNvSpPr txBox="1"/>
              <p:nvPr/>
            </p:nvSpPr>
            <p:spPr>
              <a:xfrm>
                <a:off x="9207142" y="1146640"/>
                <a:ext cx="2357034" cy="1259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zh-CN" sz="16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Before sampling,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random variable.</a:t>
                </a:r>
              </a:p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also depends on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693695-D3A0-502A-6C34-D8F2765E4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142" y="1146640"/>
                <a:ext cx="2357034" cy="1259447"/>
              </a:xfrm>
              <a:prstGeom prst="rect">
                <a:avLst/>
              </a:prstGeom>
              <a:blipFill>
                <a:blip r:embed="rId6"/>
                <a:stretch>
                  <a:fillRect l="-1070" t="-1000" r="-1070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C68149-704F-D97B-5786-0398499C9B93}"/>
                  </a:ext>
                </a:extLst>
              </p:cNvPr>
              <p:cNvSpPr txBox="1"/>
              <p:nvPr/>
            </p:nvSpPr>
            <p:spPr>
              <a:xfrm>
                <a:off x="9283486" y="4296121"/>
                <a:ext cx="2357034" cy="679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 sampling,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𝑜𝑏𝑠</m:t>
                        </m:r>
                      </m:sup>
                    </m:sSubSup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specific number.</a:t>
                </a:r>
                <a:endParaRPr lang="zh-CN" altLang="en-US" sz="16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C68149-704F-D97B-5786-0398499C9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486" y="4296121"/>
                <a:ext cx="2357034" cy="679801"/>
              </a:xfrm>
              <a:prstGeom prst="rect">
                <a:avLst/>
              </a:prstGeom>
              <a:blipFill>
                <a:blip r:embed="rId7"/>
                <a:stretch>
                  <a:fillRect l="-107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0078A339-BB5A-D8EE-5D82-B3B451FD10FC}"/>
              </a:ext>
            </a:extLst>
          </p:cNvPr>
          <p:cNvSpPr txBox="1"/>
          <p:nvPr/>
        </p:nvSpPr>
        <p:spPr>
          <a:xfrm>
            <a:off x="9516762" y="5758898"/>
            <a:ext cx="183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[Ref: Chap 8, MSDA3, J. A. Rice]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BA91FE-F770-7BE5-927D-AE13BD86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62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380DA4F-1E6C-4BE3-A4EB-67E62712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83" y="2523829"/>
            <a:ext cx="3060677" cy="30169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26D712-6CED-465A-ADFE-0D81532BD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538" y="2522693"/>
            <a:ext cx="3066924" cy="29544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C38D30-FF65-4CE4-8C40-05AE133F6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040" y="2598784"/>
            <a:ext cx="3016953" cy="29419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0611D6-3D96-A38E-7154-0C169160F7AA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diabetes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data in </a:t>
            </a:r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mclust</a:t>
            </a:r>
            <a:endParaRPr lang="en-US" altLang="zh-CN" sz="32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4AD368-EBE9-2DD2-35D5-3423BE25D25E}"/>
              </a:ext>
            </a:extLst>
          </p:cNvPr>
          <p:cNvSpPr txBox="1"/>
          <p:nvPr/>
        </p:nvSpPr>
        <p:spPr>
          <a:xfrm>
            <a:off x="840505" y="1184679"/>
            <a:ext cx="9408242" cy="39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Marginal distribution of three important features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3B2E8A-30CD-4484-FE37-7944DA4BD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37" y="1657135"/>
            <a:ext cx="3597657" cy="7306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1DEC583-AE88-E706-4AE7-72A3BB37302D}"/>
              </a:ext>
            </a:extLst>
          </p:cNvPr>
          <p:cNvSpPr txBox="1"/>
          <p:nvPr/>
        </p:nvSpPr>
        <p:spPr>
          <a:xfrm>
            <a:off x="481582" y="5750855"/>
            <a:ext cx="6746365" cy="394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Multimodal structure of the kernel density plot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003823-5C8F-9C06-AEB9-081E24FE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22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3A117B-C4F7-44F0-9CCC-D94F8E8C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29" y="1049154"/>
            <a:ext cx="5077282" cy="539313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7C656D3-905E-1FE5-99E0-4DBBDFABE268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diabetes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data in </a:t>
            </a:r>
            <a:r>
              <a:rPr lang="en-US" altLang="zh-CN" sz="32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mclust</a:t>
            </a:r>
            <a:endParaRPr lang="en-US" altLang="zh-CN" sz="32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7B40E3-B3BC-E4A5-EE6F-F2EBC3A625F9}"/>
              </a:ext>
            </a:extLst>
          </p:cNvPr>
          <p:cNvSpPr txBox="1"/>
          <p:nvPr/>
        </p:nvSpPr>
        <p:spPr>
          <a:xfrm>
            <a:off x="840505" y="1184679"/>
            <a:ext cx="4252788" cy="803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Scatter plots between two variables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Multiclass structure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8AD1CF-0B87-1CA6-96B0-D89FD5BC4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01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0793908-C397-45C8-AD7C-44744148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45" y="1743990"/>
            <a:ext cx="4102702" cy="45771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730063-2837-42AD-A91B-620C9E753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10" y="1181785"/>
            <a:ext cx="3902442" cy="4494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8917E00-0A21-45E6-B873-7283FA90FE85}"/>
              </a:ext>
            </a:extLst>
          </p:cNvPr>
          <p:cNvSpPr txBox="1"/>
          <p:nvPr/>
        </p:nvSpPr>
        <p:spPr>
          <a:xfrm>
            <a:off x="7412754" y="5904047"/>
            <a:ext cx="3703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(VEV, 2) gives the largest BIC.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The Relationship Between Insulin and Glucose">
            <a:extLst>
              <a:ext uri="{FF2B5EF4-FFF2-40B4-BE49-F238E27FC236}">
                <a16:creationId xmlns:a16="http://schemas.microsoft.com/office/drawing/2014/main" id="{1BD037DB-21E0-4A54-BF2D-860C4B8D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08068" y="1049154"/>
            <a:ext cx="2947710" cy="185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CA9E1E-4ECA-0590-E033-4DDACABEBA74}"/>
              </a:ext>
            </a:extLst>
          </p:cNvPr>
          <p:cNvSpPr txBox="1">
            <a:spLocks/>
          </p:cNvSpPr>
          <p:nvPr/>
        </p:nvSpPr>
        <p:spPr>
          <a:xfrm>
            <a:off x="481582" y="159037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diabetes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data – Investigating 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glucose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insulin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B613FF-96DA-77DF-FF80-571B629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5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42C876-672D-46EA-9273-E1C4DE84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4" y="1211104"/>
            <a:ext cx="4622254" cy="51350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5A02ED-AB44-4944-ACA0-330F0D1A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24" y="1211104"/>
            <a:ext cx="3651035" cy="11974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A2CF12-8988-5E55-65DD-145B6EF1CAE8}"/>
              </a:ext>
            </a:extLst>
          </p:cNvPr>
          <p:cNvSpPr txBox="1">
            <a:spLocks/>
          </p:cNvSpPr>
          <p:nvPr/>
        </p:nvSpPr>
        <p:spPr>
          <a:xfrm>
            <a:off x="481582" y="159037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diabetes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data – Investigating 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glucose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insulin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50AFFA-9203-E155-FEB7-05DF7A381D1A}"/>
              </a:ext>
            </a:extLst>
          </p:cNvPr>
          <p:cNvSpPr txBox="1"/>
          <p:nvPr/>
        </p:nvSpPr>
        <p:spPr>
          <a:xfrm>
            <a:off x="6453124" y="2983764"/>
            <a:ext cx="4422961" cy="169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Optimal GMM is a 2-component model.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Identifiability issue: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Though GMM gives two clusters, but one cannot decide purely from GMM that which class a cluster belong too.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CD395-ADD2-5C0D-0B4E-545D2689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62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79F99F-3B94-4601-8ED0-B53BEB78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40" y="882101"/>
            <a:ext cx="5085959" cy="55338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3E6076-929E-C5CB-4469-FD649DC440E9}"/>
              </a:ext>
            </a:extLst>
          </p:cNvPr>
          <p:cNvSpPr txBox="1">
            <a:spLocks/>
          </p:cNvSpPr>
          <p:nvPr/>
        </p:nvSpPr>
        <p:spPr>
          <a:xfrm>
            <a:off x="481582" y="159037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diabetes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data – Using all 3 features</a:t>
            </a:r>
            <a:endParaRPr lang="en-US" altLang="zh-CN" sz="2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F6BD92-8B35-F2B6-2637-E19D6632B150}"/>
              </a:ext>
            </a:extLst>
          </p:cNvPr>
          <p:cNvSpPr txBox="1"/>
          <p:nvPr/>
        </p:nvSpPr>
        <p:spPr>
          <a:xfrm>
            <a:off x="677357" y="1849556"/>
            <a:ext cx="4295083" cy="1323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Using all the 3 features yields an optimal GMM with 3 components.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Note that the original data happens to have 3 types of people.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037F62-225D-22F0-2545-96F47A7A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49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63FDAF-D282-4F91-B075-555F2BD5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90" y="3242774"/>
            <a:ext cx="8362941" cy="247819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7BB857-0761-41BD-81F0-F217A19E15BC}"/>
              </a:ext>
            </a:extLst>
          </p:cNvPr>
          <p:cNvSpPr txBox="1"/>
          <p:nvPr/>
        </p:nvSpPr>
        <p:spPr>
          <a:xfrm>
            <a:off x="4981532" y="5333457"/>
            <a:ext cx="4276768" cy="77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data speaks for itself !!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But is it accurate enough ?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875A30-9FCB-4C2C-99CB-2FBAE03A7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90" y="1067215"/>
            <a:ext cx="4843498" cy="18897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F41908-D792-AB1C-A9ED-D324444009D0}"/>
              </a:ext>
            </a:extLst>
          </p:cNvPr>
          <p:cNvSpPr txBox="1">
            <a:spLocks/>
          </p:cNvSpPr>
          <p:nvPr/>
        </p:nvSpPr>
        <p:spPr>
          <a:xfrm>
            <a:off x="481582" y="159037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diabetes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data – Using all 3 features</a:t>
            </a:r>
            <a:endParaRPr lang="en-US" altLang="zh-CN" sz="2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791C7F3E-5D78-068F-E8EC-08A97642769A}"/>
              </a:ext>
            </a:extLst>
          </p:cNvPr>
          <p:cNvSpPr/>
          <p:nvPr/>
        </p:nvSpPr>
        <p:spPr>
          <a:xfrm>
            <a:off x="1951892" y="2078565"/>
            <a:ext cx="694594" cy="4536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F02174DD-E582-E353-4386-B034277304DC}"/>
              </a:ext>
            </a:extLst>
          </p:cNvPr>
          <p:cNvSpPr/>
          <p:nvPr/>
        </p:nvSpPr>
        <p:spPr>
          <a:xfrm>
            <a:off x="1088790" y="2699899"/>
            <a:ext cx="616918" cy="3107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9C8F948E-D757-16FC-8E84-1C6961D14C55}"/>
              </a:ext>
            </a:extLst>
          </p:cNvPr>
          <p:cNvSpPr/>
          <p:nvPr/>
        </p:nvSpPr>
        <p:spPr>
          <a:xfrm rot="14266504">
            <a:off x="1604992" y="2334247"/>
            <a:ext cx="234070" cy="395897"/>
          </a:xfrm>
          <a:prstGeom prst="downArrow">
            <a:avLst>
              <a:gd name="adj1" fmla="val 35715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E562A7-CE9A-D4D4-3B3C-027224EE38C1}"/>
              </a:ext>
            </a:extLst>
          </p:cNvPr>
          <p:cNvSpPr txBox="1"/>
          <p:nvPr/>
        </p:nvSpPr>
        <p:spPr>
          <a:xfrm>
            <a:off x="3633382" y="2078565"/>
            <a:ext cx="5361149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Workaround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to identify the class label for a cluster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Only for the purpose to evaluate our GMM model; this may not be doable in practice.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E3591D1-162D-5F15-52C8-CF876936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04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4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56CB76D-7D4B-495F-82A5-A1D739CA4D92}"/>
              </a:ext>
            </a:extLst>
          </p:cNvPr>
          <p:cNvSpPr txBox="1"/>
          <p:nvPr/>
        </p:nvSpPr>
        <p:spPr>
          <a:xfrm>
            <a:off x="720969" y="4070594"/>
            <a:ext cx="3921370" cy="213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accuracy is better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GMM, But the information of labels has been used here (supervised).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unsupervised GMM is actually not bad, when the data has a </a:t>
            </a:r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clustered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structure.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4AB75B-D998-4551-9ECA-4BDE95594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705" y="1009452"/>
            <a:ext cx="5917133" cy="51942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5CF8F8-AC37-C285-BA4A-624601C3B1EF}"/>
              </a:ext>
            </a:extLst>
          </p:cNvPr>
          <p:cNvSpPr txBox="1">
            <a:spLocks/>
          </p:cNvSpPr>
          <p:nvPr/>
        </p:nvSpPr>
        <p:spPr>
          <a:xfrm>
            <a:off x="481582" y="159037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diabetes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data – 1 Layer Neural Net</a:t>
            </a:r>
            <a:endParaRPr lang="en-US" altLang="zh-CN" sz="2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29BFA1-391B-469C-7635-6BBCDF14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2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CF8F8-AC37-C285-BA4A-624601C3B1EF}"/>
              </a:ext>
            </a:extLst>
          </p:cNvPr>
          <p:cNvSpPr txBox="1">
            <a:spLocks/>
          </p:cNvSpPr>
          <p:nvPr/>
        </p:nvSpPr>
        <p:spPr>
          <a:xfrm>
            <a:off x="481582" y="159037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diabetes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data – some statistical inference by 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MclustBootstrap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8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4748B8-B0E6-2CF7-E54C-BE8C2E13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53" y="943652"/>
            <a:ext cx="4556660" cy="8823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B35FF0-4726-4B1B-7134-66E8CE391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53" y="1967036"/>
            <a:ext cx="5197253" cy="31546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B11226-E541-64F8-C4DB-B0CAC3003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39" y="2232942"/>
            <a:ext cx="3239218" cy="28887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4EEB8A-521A-9E18-F267-9A9339D3B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1390" y="2232942"/>
            <a:ext cx="992516" cy="2729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150185-5D2D-9F87-B2EF-1414AD9C2B09}"/>
              </a:ext>
            </a:extLst>
          </p:cNvPr>
          <p:cNvSpPr txBox="1"/>
          <p:nvPr/>
        </p:nvSpPr>
        <p:spPr>
          <a:xfrm>
            <a:off x="10307648" y="2523469"/>
            <a:ext cx="87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09BCE4-3069-3239-71A4-695A7991538D}"/>
              </a:ext>
            </a:extLst>
          </p:cNvPr>
          <p:cNvSpPr txBox="1"/>
          <p:nvPr/>
        </p:nvSpPr>
        <p:spPr>
          <a:xfrm>
            <a:off x="817253" y="5153553"/>
            <a:ext cx="3921370" cy="39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Remind the fitted parameters: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A73467-B36C-376E-42A7-42F02E4B4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272" y="5562022"/>
            <a:ext cx="3345673" cy="768441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A1BFBA-7080-5FEC-6A7E-737CC874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9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848E5A-1B24-413B-B35D-5C2041021B9A}"/>
              </a:ext>
            </a:extLst>
          </p:cNvPr>
          <p:cNvSpPr txBox="1"/>
          <p:nvPr/>
        </p:nvSpPr>
        <p:spPr>
          <a:xfrm>
            <a:off x="867940" y="1167938"/>
            <a:ext cx="8469492" cy="3295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 Azure Open Datasets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https://docs.microsoft.com/en-us/azure/open-datasets/dataset-diabetes?tabs=azureml-opendatasets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442 samples with 10 features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  <a:hlinkClick r:id="rId4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  <a:hlinkClick r:id="rId4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 UCI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https://archive.ics.uci.edu/ml/datasets/diabetes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Diabetes patient records obtained from two sources: an automatic electronic recording device and paper records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78867FF-742C-8B9C-60C8-C39461ECA8B2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Some diabetes data to play with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8712D0-63A5-2053-E954-1BB188E2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792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78867FF-742C-8B9C-60C8-C39461ECA8B2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GMM – Some Limitations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A28A57-B2B3-E113-0197-5B194503B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021" y="1373066"/>
            <a:ext cx="3285588" cy="31798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A0BA6E-6EF5-FC9A-CFF4-F4DD0F5C5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030" y="1373066"/>
            <a:ext cx="3294396" cy="32767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C3D0EC3-A671-9545-5E99-493D84FECEF8}"/>
              </a:ext>
            </a:extLst>
          </p:cNvPr>
          <p:cNvSpPr txBox="1"/>
          <p:nvPr/>
        </p:nvSpPr>
        <p:spPr>
          <a:xfrm>
            <a:off x="2716823" y="4972101"/>
            <a:ext cx="2118945" cy="422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2D artificial data</a:t>
            </a:r>
            <a:endParaRPr lang="zh-CN" altLang="en-US" dirty="0">
              <a:solidFill>
                <a:srgbClr val="0432FF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76283D-1CFC-8B19-9CB3-D79BD938B8F2}"/>
              </a:ext>
            </a:extLst>
          </p:cNvPr>
          <p:cNvSpPr txBox="1"/>
          <p:nvPr/>
        </p:nvSpPr>
        <p:spPr>
          <a:xfrm>
            <a:off x="6552853" y="4972101"/>
            <a:ext cx="4006710" cy="1142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Fitted to a GMM with 20 components</a:t>
            </a: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GMM can fit (to some degree), but probably it is not ideal…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E98B8EE-0B23-BF84-7D05-CC092CA4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58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D001D86-DDFE-41C7-80A1-829E7203CDD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62025" y="869680"/>
            <a:ext cx="9753600" cy="158803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The 95% confidence interval of the expectation value of a sample data is [0.2, 0.4]. Which of the following is correct?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8BB54B-D609-44C2-87D9-161C3B2A532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799" y="2437351"/>
            <a:ext cx="9391973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" altLang="zh-CN" sz="2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interval [0.2, 0.4] contains the population mean with 95% probability.</a:t>
            </a:r>
            <a:endParaRPr lang="zh-CN" altLang="en-US" sz="2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136E94-FD12-493E-BFF8-A26B1A30B59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799" y="3294601"/>
            <a:ext cx="9027764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" altLang="zh-CN" sz="2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Repeat the experiment many times, and 95% of the time, the sample mean falls in the interval [0.2, 0.4].</a:t>
            </a:r>
            <a:endParaRPr lang="zh-CN" altLang="en-US" sz="22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BF27E0-A3EF-4FB3-8E20-5483CDECAB7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151851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95% of the sample data points fall within the interval [0.2, 0.4].</a:t>
            </a:r>
            <a:endParaRPr lang="zh-CN" altLang="en-US" sz="22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57C30D-979C-4028-9CFA-E1C7F7619C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009101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Cannot extract probabilistic information about the population mean from the numeric interval [0.2, 0.4].</a:t>
            </a:r>
            <a:endParaRPr lang="zh-CN" altLang="en-US" sz="22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234A37E-A5A9-4824-B43D-B69C4B1AB231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962025" y="2501644"/>
            <a:ext cx="566034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7DB1B9-F8D0-4154-894A-742B7C15398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962025" y="335889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20B5305-EC9E-4265-B1CD-79293B0A96DA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962025" y="421614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D7651AC-356B-48FB-A2ED-18F648A8C2E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962025" y="5073394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51E8C36-7095-47C3-A91C-CCB18A3EF57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165A741-7903-1A24-17F9-8F4540449BCA}"/>
              </a:ext>
            </a:extLst>
          </p:cNvPr>
          <p:cNvSpPr txBox="1"/>
          <p:nvPr/>
        </p:nvSpPr>
        <p:spPr>
          <a:xfrm>
            <a:off x="5641383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F52DC7-5A0D-8979-9AC7-2AF55EAD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BCE1F5-B016-F81B-E304-768B8B20D23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F504CA49-4DEC-408C-BE9E-8CC77BA0CDA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B5095DA7-4724-4BD1-BFF9-B1BB9E7B50A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C9BCD9EE-1E05-4D2D-9D25-EC8E75D6CD3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4" name="TipText">
              <a:extLst>
                <a:ext uri="{FF2B5EF4-FFF2-40B4-BE49-F238E27FC236}">
                  <a16:creationId xmlns:a16="http://schemas.microsoft.com/office/drawing/2014/main" id="{BD056C5E-320D-8FE1-F3AD-AA83F085D8F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kumimoji="1"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kumimoji="1"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9B1848D-264D-63BD-784C-00004D3E7D7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kumimoji="1" lang="en-US" altLang="zh-CN" sz="1600" dirty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kumimoji="1" lang="zh-CN" altLang="en-US" sz="1600" dirty="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1B63D1-226E-44CB-89AD-863A0B88906A}"/>
              </a:ext>
            </a:extLst>
          </p:cNvPr>
          <p:cNvPicPr>
            <a:picLocks/>
          </p:cNvPicPr>
          <p:nvPr>
            <p:custDataLst>
              <p:tags r:id="rId1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3074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D9B8-C4D8-4962-B288-57C65065F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Generative Models *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E49E7-CBCD-469C-9F6A-3DB563BF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860" y="4533099"/>
            <a:ext cx="9829800" cy="1202537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* This is a big and rapidly evolving topic.</a:t>
            </a:r>
          </a:p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Only some selected ideas will be presented, at the introductory level.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97A1A4-781D-B01D-3943-5BAD0150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43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E89DB35-D4AF-46D5-918A-2CF5882A4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6653" y="1160583"/>
                <a:ext cx="6204439" cy="51301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above examples, we aim to fit some data to a density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without using supervised labels.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Assumption: there is a true underlying distribution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governing the generation of data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Target: </a:t>
                </a: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this true distribution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many cases, the targeted distribution are very complex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Difficult to accommodate them explicitly in a parametric model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By </a:t>
                </a: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learning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sometimes it is already very useful if we can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the targeted distribution.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Generative models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buSzPct val="100000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Method: minimize some “distance” measure between the model and the empirical distribution (a.k.a. the data).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  <a:buSzPct val="100000"/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E89DB35-D4AF-46D5-918A-2CF5882A4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653" y="1160583"/>
                <a:ext cx="6204439" cy="5130149"/>
              </a:xfrm>
              <a:blipFill>
                <a:blip r:embed="rId3"/>
                <a:stretch>
                  <a:fillRect l="-408" t="-247" r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VGGFace2 Dataset | Papers With Code">
            <a:extLst>
              <a:ext uri="{FF2B5EF4-FFF2-40B4-BE49-F238E27FC236}">
                <a16:creationId xmlns:a16="http://schemas.microsoft.com/office/drawing/2014/main" id="{7044FA94-CB2E-4635-9DE1-10BC96F4F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4868" y="1148986"/>
            <a:ext cx="2092116" cy="10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D2DD16-C320-4D4B-BEB1-095099BF85F4}"/>
                  </a:ext>
                </a:extLst>
              </p:cNvPr>
              <p:cNvSpPr txBox="1"/>
              <p:nvPr/>
            </p:nvSpPr>
            <p:spPr>
              <a:xfrm>
                <a:off x="10109936" y="1498564"/>
                <a:ext cx="11881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D2DD16-C320-4D4B-BEB1-095099BF8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936" y="1498564"/>
                <a:ext cx="1188199" cy="338554"/>
              </a:xfrm>
              <a:prstGeom prst="rect">
                <a:avLst/>
              </a:prstGeom>
              <a:blipFill>
                <a:blip r:embed="rId5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34A763-4440-43D1-A619-495D9095184C}"/>
                  </a:ext>
                </a:extLst>
              </p:cNvPr>
              <p:cNvSpPr txBox="1"/>
              <p:nvPr/>
            </p:nvSpPr>
            <p:spPr>
              <a:xfrm>
                <a:off x="7912308" y="2545777"/>
                <a:ext cx="3345171" cy="1785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Distance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func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unknown, so replace it by the empirical distribution.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KL divergence is one choice of “distance” for this purpose.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34A763-4440-43D1-A619-495D90951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308" y="2545777"/>
                <a:ext cx="3345171" cy="1785617"/>
              </a:xfrm>
              <a:prstGeom prst="rect">
                <a:avLst/>
              </a:prstGeom>
              <a:blipFill>
                <a:blip r:embed="rId6"/>
                <a:stretch>
                  <a:fillRect l="-758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E4B0C9-86D4-4EB0-8B41-B00054248AC7}"/>
                  </a:ext>
                </a:extLst>
              </p:cNvPr>
              <p:cNvSpPr txBox="1"/>
              <p:nvPr/>
            </p:nvSpPr>
            <p:spPr>
              <a:xfrm>
                <a:off x="8427876" y="4872168"/>
                <a:ext cx="1262888" cy="348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→</m:t>
                      </m:r>
                    </m:oMath>
                  </m:oMathPara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E4B0C9-86D4-4EB0-8B41-B0005424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876" y="4872168"/>
                <a:ext cx="1262888" cy="348493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92A81EF-D571-441F-B57C-CD07E51CF3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764" y="4741306"/>
            <a:ext cx="637457" cy="631056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F467C69-9DB7-214B-6A03-009FE840536A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Density Estimation to Generative Models</a:t>
            </a: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0C79FDD0-805D-C5E4-EA9F-0F22E3E833C7}"/>
              </a:ext>
            </a:extLst>
          </p:cNvPr>
          <p:cNvSpPr/>
          <p:nvPr/>
        </p:nvSpPr>
        <p:spPr>
          <a:xfrm>
            <a:off x="9378414" y="2290135"/>
            <a:ext cx="412957" cy="297372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664AD853-8B9C-44BB-0F03-94B2A3BD800F}"/>
              </a:ext>
            </a:extLst>
          </p:cNvPr>
          <p:cNvSpPr/>
          <p:nvPr/>
        </p:nvSpPr>
        <p:spPr>
          <a:xfrm>
            <a:off x="9378414" y="4345135"/>
            <a:ext cx="412957" cy="297372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B72D90-C2CB-BA67-E70A-607C510FF1AE}"/>
              </a:ext>
            </a:extLst>
          </p:cNvPr>
          <p:cNvSpPr txBox="1"/>
          <p:nvPr/>
        </p:nvSpPr>
        <p:spPr>
          <a:xfrm>
            <a:off x="7912308" y="5585249"/>
            <a:ext cx="3119598" cy="6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general pipeline for learning a generative model.</a:t>
            </a:r>
            <a:endParaRPr lang="zh-CN" altLang="en-US" sz="1600" dirty="0">
              <a:solidFill>
                <a:srgbClr val="0432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4A307B-1FC1-224B-400B-15B7F878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11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7" grpId="0" animBg="1"/>
      <p:bldP spid="8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E89DB35-D4AF-46D5-918A-2CF5882A4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6652" y="1160584"/>
                <a:ext cx="7594871" cy="50467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Energy-based models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den>
                    </m:f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e.g., Restricted Boltzmann Machine (RBM)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Generative adversarial networks (GAN)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Real sample: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;  fake sample: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</m:d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simple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requires discriminating the real and the fake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Variational auto-encoders (VAE)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Decoder: 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</m:d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simple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func>
                      <m:func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dim</m:t>
                        </m:r>
                      </m:fNam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</m:func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≪</m:t>
                    </m:r>
                    <m:func>
                      <m:func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dim</m:t>
                        </m:r>
                      </m:fNam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func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Encoder: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Normalizing flow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 of variable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change of density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simple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func>
                      <m:func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dim</m:t>
                        </m:r>
                      </m:fNam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</m:func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dim</m:t>
                        </m:r>
                      </m:fName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func>
                    <m:r>
                      <a:rPr lang="en-US" altLang="zh-CN" sz="1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Score-based models / Diffusion models (current SOTA)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Reversing a physical diffusion process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E89DB35-D4AF-46D5-918A-2CF5882A4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652" y="1160584"/>
                <a:ext cx="7594871" cy="5046786"/>
              </a:xfrm>
              <a:blipFill>
                <a:blip r:embed="rId3"/>
                <a:stretch>
                  <a:fillRect l="-333" t="-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VGGFace2 Dataset | Papers With Code">
            <a:extLst>
              <a:ext uri="{FF2B5EF4-FFF2-40B4-BE49-F238E27FC236}">
                <a16:creationId xmlns:a16="http://schemas.microsoft.com/office/drawing/2014/main" id="{7044FA94-CB2E-4635-9DE1-10BC96F4F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6863" y="1219322"/>
            <a:ext cx="2092116" cy="10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D2DD16-C320-4D4B-BEB1-095099BF85F4}"/>
                  </a:ext>
                </a:extLst>
              </p:cNvPr>
              <p:cNvSpPr txBox="1"/>
              <p:nvPr/>
            </p:nvSpPr>
            <p:spPr>
              <a:xfrm>
                <a:off x="10458308" y="1568900"/>
                <a:ext cx="11881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D2DD16-C320-4D4B-BEB1-095099BF8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308" y="1568900"/>
                <a:ext cx="1188199" cy="338554"/>
              </a:xfrm>
              <a:prstGeom prst="rect">
                <a:avLst/>
              </a:prstGeom>
              <a:blipFill>
                <a:blip r:embed="rId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34A763-4440-43D1-A619-495D9095184C}"/>
                  </a:ext>
                </a:extLst>
              </p:cNvPr>
              <p:cNvSpPr txBox="1"/>
              <p:nvPr/>
            </p:nvSpPr>
            <p:spPr>
              <a:xfrm>
                <a:off x="8207927" y="2923842"/>
                <a:ext cx="334517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Distance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func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34A763-4440-43D1-A619-495D90951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927" y="2923842"/>
                <a:ext cx="3345171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E4B0C9-86D4-4EB0-8B41-B00054248AC7}"/>
                  </a:ext>
                </a:extLst>
              </p:cNvPr>
              <p:cNvSpPr txBox="1"/>
              <p:nvPr/>
            </p:nvSpPr>
            <p:spPr>
              <a:xfrm>
                <a:off x="8723495" y="4124819"/>
                <a:ext cx="1262888" cy="3484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→</m:t>
                      </m:r>
                    </m:oMath>
                  </m:oMathPara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E4B0C9-86D4-4EB0-8B41-B0005424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495" y="4124819"/>
                <a:ext cx="1262888" cy="348493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92A81EF-D571-441F-B57C-CD07E51CF3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6383" y="3993957"/>
            <a:ext cx="637457" cy="631056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F467C69-9DB7-214B-6A03-009FE840536A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(Deep) Generative Models</a:t>
            </a: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0C79FDD0-805D-C5E4-EA9F-0F22E3E833C7}"/>
              </a:ext>
            </a:extLst>
          </p:cNvPr>
          <p:cNvSpPr/>
          <p:nvPr/>
        </p:nvSpPr>
        <p:spPr>
          <a:xfrm>
            <a:off x="9674033" y="2571486"/>
            <a:ext cx="412957" cy="297372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664AD853-8B9C-44BB-0F03-94B2A3BD800F}"/>
              </a:ext>
            </a:extLst>
          </p:cNvPr>
          <p:cNvSpPr/>
          <p:nvPr/>
        </p:nvSpPr>
        <p:spPr>
          <a:xfrm>
            <a:off x="9674033" y="3597786"/>
            <a:ext cx="412957" cy="297372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B72D90-C2CB-BA67-E70A-607C510FF1AE}"/>
              </a:ext>
            </a:extLst>
          </p:cNvPr>
          <p:cNvSpPr txBox="1"/>
          <p:nvPr/>
        </p:nvSpPr>
        <p:spPr>
          <a:xfrm>
            <a:off x="8319140" y="5122023"/>
            <a:ext cx="3057618" cy="6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general pipeline for learning a generative model.</a:t>
            </a:r>
            <a:endParaRPr lang="zh-CN" altLang="en-US" sz="1600" dirty="0">
              <a:solidFill>
                <a:srgbClr val="0432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15F36B-964F-9704-AB45-D9A71303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26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">
            <a:extLst>
              <a:ext uri="{FF2B5EF4-FFF2-40B4-BE49-F238E27FC236}">
                <a16:creationId xmlns:a16="http://schemas.microsoft.com/office/drawing/2014/main" id="{59ED7B53-0229-40CD-BA16-BD1A60E8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565" y="1162198"/>
            <a:ext cx="4810102" cy="319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A0052C36-68B8-466B-8E33-DD5E40D92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01888" y="4740656"/>
            <a:ext cx="3693456" cy="15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ED20056-A914-0C0F-EFB6-28645C51FB75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Example – Generative Adversarial Networks (GAN)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091D438-50BC-DF93-E1B6-EF4481059D0E}"/>
                  </a:ext>
                </a:extLst>
              </p:cNvPr>
              <p:cNvSpPr txBox="1"/>
              <p:nvPr/>
            </p:nvSpPr>
            <p:spPr>
              <a:xfrm>
                <a:off x="6796657" y="1877700"/>
                <a:ext cx="4149089" cy="375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Distance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"</m:t>
                          </m:r>
                        </m:e>
                      </m:fun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We have been using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KL divergence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as the “distance” measure for learning a distribution, leading to MLE.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Many other </a:t>
                </a:r>
                <a:r>
                  <a:rPr lang="en-US" altLang="zh-CN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information divergence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measures were also used in the literature, e.g., in training GAN.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But they have some intrinsic limitations.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091D438-50BC-DF93-E1B6-EF4481059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657" y="1877700"/>
                <a:ext cx="4149089" cy="3757888"/>
              </a:xfrm>
              <a:prstGeom prst="rect">
                <a:avLst/>
              </a:prstGeom>
              <a:blipFill>
                <a:blip r:embed="rId5"/>
                <a:stretch>
                  <a:fillRect l="-915" r="-610" b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9AA25F-60C8-AEA6-0040-08185A93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96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E89DB35-D4AF-46D5-918A-2CF5882A4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6651" y="1160584"/>
                <a:ext cx="6236891" cy="504678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three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; assume that they have the same shape but no overlap.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distributions are closest?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KL divergence: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||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||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||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=∞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 overlap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between the supports of distributions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Jensen-Shannon divergence:  let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num>
                      <m:den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then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𝐽𝑆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 ||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𝐽𝑆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||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𝐽𝑆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||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𝐽𝑆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||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const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 effective gradient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information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No effective learning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E89DB35-D4AF-46D5-918A-2CF5882A4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651" y="1160584"/>
                <a:ext cx="6236891" cy="5046786"/>
              </a:xfrm>
              <a:blipFill>
                <a:blip r:embed="rId3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5F467C69-9DB7-214B-6A03-009FE840536A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Limitations of KL and Related Divergence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EE64668-430A-E04C-2B58-5CA20A456B37}"/>
              </a:ext>
            </a:extLst>
          </p:cNvPr>
          <p:cNvGrpSpPr/>
          <p:nvPr/>
        </p:nvGrpSpPr>
        <p:grpSpPr>
          <a:xfrm>
            <a:off x="7257463" y="1200667"/>
            <a:ext cx="3561512" cy="2061928"/>
            <a:chOff x="6569306" y="1160583"/>
            <a:chExt cx="3561512" cy="206192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B8F7E82-DEA2-E6CB-D00C-027AED83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9306" y="1160583"/>
              <a:ext cx="3561512" cy="20619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ED45E2A-C3C8-D83D-523E-F77AA6C3D3A3}"/>
                    </a:ext>
                  </a:extLst>
                </p:cNvPr>
                <p:cNvSpPr txBox="1"/>
                <p:nvPr/>
              </p:nvSpPr>
              <p:spPr>
                <a:xfrm>
                  <a:off x="6569306" y="1295230"/>
                  <a:ext cx="7423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ED45E2A-C3C8-D83D-523E-F77AA6C3D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306" y="1295230"/>
                  <a:ext cx="742360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D271052-DA77-9A47-B30E-19162756A9F9}"/>
                    </a:ext>
                  </a:extLst>
                </p:cNvPr>
                <p:cNvSpPr txBox="1"/>
                <p:nvPr/>
              </p:nvSpPr>
              <p:spPr>
                <a:xfrm>
                  <a:off x="7658667" y="1295230"/>
                  <a:ext cx="7423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6D271052-DA77-9A47-B30E-19162756A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8667" y="1295230"/>
                  <a:ext cx="742360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B036B07-9310-A7FF-37B6-4326D5B44C4E}"/>
                    </a:ext>
                  </a:extLst>
                </p:cNvPr>
                <p:cNvSpPr txBox="1"/>
                <p:nvPr/>
              </p:nvSpPr>
              <p:spPr>
                <a:xfrm>
                  <a:off x="8729174" y="1291422"/>
                  <a:ext cx="7423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0B036B07-9310-A7FF-37B6-4326D5B44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9174" y="1291422"/>
                  <a:ext cx="74236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FD79BD-4F8C-C8B0-A366-B16CF2C66C57}"/>
              </a:ext>
            </a:extLst>
          </p:cNvPr>
          <p:cNvGrpSpPr/>
          <p:nvPr/>
        </p:nvGrpSpPr>
        <p:grpSpPr>
          <a:xfrm>
            <a:off x="7471577" y="3791069"/>
            <a:ext cx="3102949" cy="2232461"/>
            <a:chOff x="7540401" y="3889389"/>
            <a:chExt cx="3102949" cy="223246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E5C1D9B-9B6A-965B-70CC-8333DF3F0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17" r="-5845"/>
            <a:stretch/>
          </p:blipFill>
          <p:spPr>
            <a:xfrm>
              <a:off x="7980209" y="3889389"/>
              <a:ext cx="2663141" cy="191935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27B060F-9154-4876-64D5-5755BBBAE880}"/>
                    </a:ext>
                  </a:extLst>
                </p:cNvPr>
                <p:cNvSpPr txBox="1"/>
                <p:nvPr/>
              </p:nvSpPr>
              <p:spPr>
                <a:xfrm>
                  <a:off x="8857862" y="5875629"/>
                  <a:ext cx="7006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A27B060F-9154-4876-64D5-5755BBBAE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862" y="5875629"/>
                  <a:ext cx="700641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3571" r="-1786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8345748-8FDD-ABA1-ED95-31D4D14CB0F6}"/>
                    </a:ext>
                  </a:extLst>
                </p:cNvPr>
                <p:cNvSpPr txBox="1"/>
                <p:nvPr/>
              </p:nvSpPr>
              <p:spPr>
                <a:xfrm rot="16200000">
                  <a:off x="7107526" y="4717298"/>
                  <a:ext cx="1129284" cy="2635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𝐽𝑆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|| 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8345748-8FDD-ABA1-ED95-31D4D14CB0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107526" y="4717298"/>
                  <a:ext cx="1129284" cy="263534"/>
                </a:xfrm>
                <a:prstGeom prst="rect">
                  <a:avLst/>
                </a:prstGeom>
                <a:blipFill>
                  <a:blip r:embed="rId10"/>
                  <a:stretch>
                    <a:fillRect l="-9091" t="-5556" r="-22727"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CE2900-91C6-9D08-72C5-8B6F49D6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04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18A0BED0-C776-3297-B0E2-9F39A3D56911}"/>
              </a:ext>
            </a:extLst>
          </p:cNvPr>
          <p:cNvGrpSpPr/>
          <p:nvPr/>
        </p:nvGrpSpPr>
        <p:grpSpPr>
          <a:xfrm>
            <a:off x="7393257" y="948340"/>
            <a:ext cx="2161889" cy="2542421"/>
            <a:chOff x="8424181" y="3506598"/>
            <a:chExt cx="2062058" cy="253374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F0F1F47-3120-CAFD-6C3C-CC45EDC31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181" y="3506599"/>
              <a:ext cx="2062058" cy="253374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DF1FDB9-8443-B560-59C6-10319A0C6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9580" y="3506598"/>
              <a:ext cx="257211" cy="257211"/>
            </a:xfrm>
            <a:prstGeom prst="rect">
              <a:avLst/>
            </a:prstGeom>
          </p:spPr>
        </p:pic>
      </p:grpSp>
      <p:sp>
        <p:nvSpPr>
          <p:cNvPr id="14" name="标题 1">
            <a:extLst>
              <a:ext uri="{FF2B5EF4-FFF2-40B4-BE49-F238E27FC236}">
                <a16:creationId xmlns:a16="http://schemas.microsoft.com/office/drawing/2014/main" id="{7F577EBD-8F4A-ED9A-7FB5-41FAFD60B283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Limitations of KL and Related Divergence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679E80-A271-EDC5-A188-5FE83653D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51" y="1160584"/>
            <a:ext cx="5824871" cy="356753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no-overlapping issue is not rare in statistical learning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high-dimensional data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live in some low-dimensional manifold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Different clusters of data may not overlap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 so-called </a:t>
            </a:r>
            <a:r>
              <a:rPr lang="en-US" altLang="zh-CN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Wasserstein distance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provides a resolution to this challenge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altLang="zh-CN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transport theory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76DCB8E-F33E-B345-1985-5B67AC1BF3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662" y="4728117"/>
            <a:ext cx="3853133" cy="1328399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620C4B8-BF9D-CEB1-9054-291A4AAD4ACB}"/>
              </a:ext>
            </a:extLst>
          </p:cNvPr>
          <p:cNvGrpSpPr/>
          <p:nvPr/>
        </p:nvGrpSpPr>
        <p:grpSpPr>
          <a:xfrm>
            <a:off x="5773961" y="4072021"/>
            <a:ext cx="3561512" cy="2061928"/>
            <a:chOff x="6569306" y="1160583"/>
            <a:chExt cx="3561512" cy="2061928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3F15614-C4C6-C15E-879C-D576D277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9306" y="1160583"/>
              <a:ext cx="3561512" cy="20619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7E46846-3227-20EA-B71A-D2C737DE2064}"/>
                    </a:ext>
                  </a:extLst>
                </p:cNvPr>
                <p:cNvSpPr txBox="1"/>
                <p:nvPr/>
              </p:nvSpPr>
              <p:spPr>
                <a:xfrm>
                  <a:off x="6569306" y="1295230"/>
                  <a:ext cx="7423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A7E46846-3227-20EA-B71A-D2C737DE2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306" y="1295230"/>
                  <a:ext cx="74236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FA20790-E321-FA3D-6413-3EE7B73EC14B}"/>
                    </a:ext>
                  </a:extLst>
                </p:cNvPr>
                <p:cNvSpPr txBox="1"/>
                <p:nvPr/>
              </p:nvSpPr>
              <p:spPr>
                <a:xfrm>
                  <a:off x="7658667" y="1295230"/>
                  <a:ext cx="7423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6FA20790-E321-FA3D-6413-3EE7B73EC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8667" y="1295230"/>
                  <a:ext cx="742360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9AAD0216-CEC4-93FD-31C7-FCE6382770F6}"/>
                    </a:ext>
                  </a:extLst>
                </p:cNvPr>
                <p:cNvSpPr txBox="1"/>
                <p:nvPr/>
              </p:nvSpPr>
              <p:spPr>
                <a:xfrm>
                  <a:off x="8729174" y="1291422"/>
                  <a:ext cx="74236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9AAD0216-CEC4-93FD-31C7-FCE6382770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9174" y="1291422"/>
                  <a:ext cx="742360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B797651-60A5-D0D3-9C00-B529DFBD39B2}"/>
                  </a:ext>
                </a:extLst>
              </p:cNvPr>
              <p:cNvSpPr txBox="1"/>
              <p:nvPr/>
            </p:nvSpPr>
            <p:spPr>
              <a:xfrm>
                <a:off x="8934138" y="4686738"/>
                <a:ext cx="2743200" cy="705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Intuitively,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6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”(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||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”(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||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B797651-60A5-D0D3-9C00-B529DFBD3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138" y="4686738"/>
                <a:ext cx="2743200" cy="705578"/>
              </a:xfrm>
              <a:prstGeom prst="rect">
                <a:avLst/>
              </a:prstGeom>
              <a:blipFill>
                <a:blip r:embed="rId10"/>
                <a:stretch>
                  <a:fillRect l="-1382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43DC16-909F-E232-E75A-A2ADE2DA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772DD3-4BE0-4C5C-8858-42326E1B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382" y="3005852"/>
            <a:ext cx="4551895" cy="32422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74180A-902A-40B1-AF87-9AABC5F772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075" y="1088343"/>
            <a:ext cx="5824759" cy="14152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B358D84-0D61-4293-8C30-552440F54029}"/>
              </a:ext>
            </a:extLst>
          </p:cNvPr>
          <p:cNvSpPr txBox="1"/>
          <p:nvPr/>
        </p:nvSpPr>
        <p:spPr>
          <a:xfrm>
            <a:off x="900904" y="1141630"/>
            <a:ext cx="4473672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Very rich mathematical structure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Probability theory, Riemannian geometry, …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Applications in many fields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Operation research, image analysis, statistical physics, machine learning, …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760C03E-62D8-178C-A16B-613252C5EB65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Optimal Transport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74D7439-FF11-C58B-5BFA-6BC318CE8DFF}"/>
                  </a:ext>
                </a:extLst>
              </p:cNvPr>
              <p:cNvSpPr txBox="1"/>
              <p:nvPr/>
            </p:nvSpPr>
            <p:spPr>
              <a:xfrm>
                <a:off x="900904" y="3061480"/>
                <a:ext cx="4830823" cy="3186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Monge’s problem of optimal transport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Want to transport “resources” (probability mass here) from the 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source distribution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:r>
                  <a:rPr lang="en-US" altLang="zh-CN" sz="16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distribution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𝜈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under the minimal cost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Cost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related to distance from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Respect the </a:t>
                </a:r>
                <a:r>
                  <a:rPr lang="en-US" altLang="zh-CN" sz="16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metric</a:t>
                </a: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Difficulty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Existence of solution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optimization is not easy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74D7439-FF11-C58B-5BFA-6BC318CE8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04" y="3061480"/>
                <a:ext cx="4830823" cy="3186000"/>
              </a:xfrm>
              <a:prstGeom prst="rect">
                <a:avLst/>
              </a:prstGeom>
              <a:blipFill>
                <a:blip r:embed="rId5"/>
                <a:stretch>
                  <a:fillRect l="-787" b="-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47546F-142A-6B35-5AFB-F5EF8F42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40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BD9AB7-563F-4CC8-8B2D-420F2FAA24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5264" y="2020681"/>
            <a:ext cx="2314699" cy="185537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1C75685-30CD-3EBB-0187-2C8009AB01B5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Kantorovich’s Relaxation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D47CFB0-0900-5295-C8EB-CD523079F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7218" y="1202980"/>
                <a:ext cx="6727707" cy="515336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 of maps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Kantorovich consider probabilistic maps, i.e. </a:t>
                </a: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couplings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)∈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𝒫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satisfying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∫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∫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Euclidean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transport cost: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Optimal transport problem (Kantorovich’s version)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𝜈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∈</m:t>
                              </m:r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𝒫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d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d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nary>
                        </m:e>
                      </m:func>
                      <m:r>
                        <a:rPr lang="en-US" altLang="zh-CN" sz="1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~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𝛾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𝜈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1/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:r>
                  <a:rPr lang="en-US" altLang="zh-CN" sz="1800" i="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-Wasserstein distance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earth mover’s distance</a:t>
                </a:r>
                <a:r>
                  <a:rPr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zh-CN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推土机距离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Do no need the distributions to have overlapping support.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Works for continuous and discrete distributions (histogram, empirical).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optimization is more tractable.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D47CFB0-0900-5295-C8EB-CD523079F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7218" y="1202980"/>
                <a:ext cx="6727707" cy="5153369"/>
              </a:xfrm>
              <a:blipFill>
                <a:blip r:embed="rId4"/>
                <a:stretch>
                  <a:fillRect l="-377" t="-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F1F48A0B-9A77-5831-57D6-3297FB4E68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5265" y="3966519"/>
            <a:ext cx="2314699" cy="1556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0B93871-61EF-84EB-798D-74027FA3CF15}"/>
                  </a:ext>
                </a:extLst>
              </p:cNvPr>
              <p:cNvSpPr txBox="1"/>
              <p:nvPr/>
            </p:nvSpPr>
            <p:spPr>
              <a:xfrm>
                <a:off x="7761509" y="5565565"/>
                <a:ext cx="318711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Effective gradient information is available, even when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have no overlapping support.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0B93871-61EF-84EB-798D-74027FA3C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509" y="5565565"/>
                <a:ext cx="3187113" cy="830997"/>
              </a:xfrm>
              <a:prstGeom prst="rect">
                <a:avLst/>
              </a:prstGeom>
              <a:blipFill>
                <a:blip r:embed="rId6"/>
                <a:stretch>
                  <a:fillRect l="-1190" t="-303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A971CB-FAB2-1E19-9331-7ACC71BD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47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63D63D6-4C61-11D9-B3A2-4DBF3309FE56}"/>
              </a:ext>
            </a:extLst>
          </p:cNvPr>
          <p:cNvGrpSpPr/>
          <p:nvPr/>
        </p:nvGrpSpPr>
        <p:grpSpPr>
          <a:xfrm>
            <a:off x="8285928" y="649522"/>
            <a:ext cx="1953369" cy="1325927"/>
            <a:chOff x="8105265" y="554409"/>
            <a:chExt cx="1953369" cy="132592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0ADECB9-4B7F-7875-7E09-98C352D4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5265" y="617955"/>
              <a:ext cx="1953369" cy="12623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7C7B04D-F7A6-2CD9-EB69-C756BC230824}"/>
                    </a:ext>
                  </a:extLst>
                </p:cNvPr>
                <p:cNvSpPr txBox="1"/>
                <p:nvPr/>
              </p:nvSpPr>
              <p:spPr>
                <a:xfrm>
                  <a:off x="8498360" y="554409"/>
                  <a:ext cx="979273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7C7B04D-F7A6-2CD9-EB69-C756BC230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8360" y="554409"/>
                  <a:ext cx="979273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01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1C75685-30CD-3EBB-0187-2C8009AB01B5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Solving Optimal Transport – The Discrete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D47CFB0-0900-5295-C8EB-CD523079F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7217" y="1149294"/>
                <a:ext cx="5621593" cy="520705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Discrete measure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≥0,  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 the </a:t>
                </a:r>
                <a:r>
                  <a:rPr lang="en-US" altLang="zh-CN" sz="2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empirical measure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data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2000" b="0" dirty="0">
                    <a:cs typeface="Arial" panose="020B0604020202020204" pitchFamily="34" charset="0"/>
                  </a:rPr>
                  <a:t> 		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source distribution: 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Target distribution: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Optimal transport from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becomes a </a:t>
                </a:r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linear programing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problem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2000" b="0" dirty="0">
                    <a:cs typeface="Arial" panose="020B0604020202020204" pitchFamily="34" charset="0"/>
                  </a:rPr>
                  <a:t>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𝒫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s.t.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D47CFB0-0900-5295-C8EB-CD523079F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7217" y="1149294"/>
                <a:ext cx="5621593" cy="5207056"/>
              </a:xfrm>
              <a:blipFill>
                <a:blip r:embed="rId3"/>
                <a:stretch>
                  <a:fillRect l="-676" b="-9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A971CB-FAB2-1E19-9331-7ACC71BD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48</a:t>
            </a:fld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64216C5-AFC6-5B77-36CF-8E572EB4893E}"/>
              </a:ext>
            </a:extLst>
          </p:cNvPr>
          <p:cNvGrpSpPr/>
          <p:nvPr/>
        </p:nvGrpSpPr>
        <p:grpSpPr>
          <a:xfrm>
            <a:off x="6919074" y="1080395"/>
            <a:ext cx="3383052" cy="2588705"/>
            <a:chOff x="7408944" y="3836398"/>
            <a:chExt cx="2893891" cy="221440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73FB452-8FFF-CED3-446E-09C516CEFBB0}"/>
                </a:ext>
              </a:extLst>
            </p:cNvPr>
            <p:cNvGrpSpPr/>
            <p:nvPr/>
          </p:nvGrpSpPr>
          <p:grpSpPr>
            <a:xfrm>
              <a:off x="7408944" y="3836398"/>
              <a:ext cx="2893891" cy="2169535"/>
              <a:chOff x="7672330" y="3752821"/>
              <a:chExt cx="2893891" cy="2169535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9595413D-30C1-C206-5C07-4CD6A953F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72331" y="3752821"/>
                <a:ext cx="2893890" cy="2169535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D05CA8B-4FEE-3DDC-B1E4-B06771872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2330" y="3752821"/>
                <a:ext cx="297267" cy="601822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D2B2A0C-6786-099F-9658-E50479E0F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6760" y="5652198"/>
                <a:ext cx="363840" cy="246350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88D6DC48-8E53-EE5D-D796-86F334EAA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5819" y="5652198"/>
                <a:ext cx="363840" cy="24635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11917AE-05D4-A400-B022-9BB6517B0BF2}"/>
                    </a:ext>
                  </a:extLst>
                </p:cNvPr>
                <p:cNvSpPr txBox="1"/>
                <p:nvPr/>
              </p:nvSpPr>
              <p:spPr>
                <a:xfrm>
                  <a:off x="7884931" y="5719553"/>
                  <a:ext cx="441018" cy="3150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kumimoji="1" lang="zh-CN" altLang="en-US" sz="1400" i="1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11917AE-05D4-A400-B022-9BB6517B0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4931" y="5719553"/>
                  <a:ext cx="441018" cy="315023"/>
                </a:xfrm>
                <a:prstGeom prst="rect">
                  <a:avLst/>
                </a:prstGeom>
                <a:blipFill>
                  <a:blip r:embed="rId6"/>
                  <a:stretch>
                    <a:fillRect l="-2381" t="-3333" r="-7143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8FE15FB-7CA7-54D8-4FBC-F6D3C5245A7F}"/>
                    </a:ext>
                  </a:extLst>
                </p:cNvPr>
                <p:cNvSpPr txBox="1"/>
                <p:nvPr/>
              </p:nvSpPr>
              <p:spPr>
                <a:xfrm>
                  <a:off x="8719617" y="5735775"/>
                  <a:ext cx="441018" cy="3150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kumimoji="1" lang="zh-CN" altLang="en-US" sz="1400" i="1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B8FE15FB-7CA7-54D8-4FBC-F6D3C5245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9617" y="5735775"/>
                  <a:ext cx="441018" cy="315023"/>
                </a:xfrm>
                <a:prstGeom prst="rect">
                  <a:avLst/>
                </a:prstGeom>
                <a:blipFill>
                  <a:blip r:embed="rId7"/>
                  <a:stretch>
                    <a:fillRect l="-4762" r="-4762" b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E577D02-13A6-B1C2-5A8E-191168FD0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0180" y="5427406"/>
              <a:ext cx="912655" cy="4819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BE3748DE-DC10-8B87-1BAC-C88AB20EBBD4}"/>
                    </a:ext>
                  </a:extLst>
                </p:cNvPr>
                <p:cNvSpPr txBox="1"/>
                <p:nvPr/>
              </p:nvSpPr>
              <p:spPr>
                <a:xfrm>
                  <a:off x="9460606" y="5800144"/>
                  <a:ext cx="83420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CN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a14:m>
                  <a:endParaRPr kumimoji="1" lang="zh-CN" altLang="en-US" sz="14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BE3748DE-DC10-8B87-1BAC-C88AB20EB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0606" y="5800144"/>
                  <a:ext cx="834203" cy="184666"/>
                </a:xfrm>
                <a:prstGeom prst="rect">
                  <a:avLst/>
                </a:prstGeom>
                <a:blipFill>
                  <a:blip r:embed="rId8"/>
                  <a:stretch>
                    <a:fillRect l="-11538" t="-22222" r="-5128"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3220AA7-2F67-C538-6CB4-2A972D5EBFC3}"/>
                    </a:ext>
                  </a:extLst>
                </p:cNvPr>
                <p:cNvSpPr txBox="1"/>
                <p:nvPr/>
              </p:nvSpPr>
              <p:spPr>
                <a:xfrm>
                  <a:off x="7476536" y="4036963"/>
                  <a:ext cx="162081" cy="4392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oMath>
                    </m:oMathPara>
                  </a14:m>
                  <a:endParaRPr lang="zh-CN" altLang="en-US" sz="1400" i="1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3220AA7-2F67-C538-6CB4-2A972D5EB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6536" y="4036963"/>
                  <a:ext cx="162081" cy="439223"/>
                </a:xfrm>
                <a:prstGeom prst="rect">
                  <a:avLst/>
                </a:prstGeom>
                <a:blipFill>
                  <a:blip r:embed="rId9"/>
                  <a:stretch>
                    <a:fillRect r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F7DA4190-441F-7FF8-5DE7-16487F0F2A7E}"/>
                    </a:ext>
                  </a:extLst>
                </p:cNvPr>
                <p:cNvSpPr txBox="1"/>
                <p:nvPr/>
              </p:nvSpPr>
              <p:spPr>
                <a:xfrm>
                  <a:off x="9549041" y="5370706"/>
                  <a:ext cx="129443" cy="1842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sz="1400" i="1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F7DA4190-441F-7FF8-5DE7-16487F0F2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041" y="5370706"/>
                  <a:ext cx="129443" cy="184293"/>
                </a:xfrm>
                <a:prstGeom prst="rect">
                  <a:avLst/>
                </a:prstGeom>
                <a:blipFill>
                  <a:blip r:embed="rId10"/>
                  <a:stretch>
                    <a:fillRect l="-7692" r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6224E8-A51F-E287-CFD7-0FA0EF10436D}"/>
                  </a:ext>
                </a:extLst>
              </p:cNvPr>
              <p:cNvSpPr txBox="1"/>
              <p:nvPr/>
            </p:nvSpPr>
            <p:spPr>
              <a:xfrm>
                <a:off x="8822550" y="1323421"/>
                <a:ext cx="2837700" cy="1147494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-US" altLang="zh-CN" sz="1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D</a:t>
                </a:r>
                <a:r>
                  <a:rPr kumimoji="1"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irac delta function:</a:t>
                </a:r>
                <a:endParaRPr kumimoji="1" lang="en-US" altLang="zh-CN" sz="14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∞,  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kumimoji="1"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1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kumimoji="1" lang="en-US" altLang="zh-CN" sz="1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with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∫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kumimoji="1" lang="en-US" altLang="zh-CN" sz="14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zh-CN" altLang="en-US" sz="1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36224E8-A51F-E287-CFD7-0FA0EF104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550" y="1323421"/>
                <a:ext cx="2837700" cy="1147494"/>
              </a:xfrm>
              <a:prstGeom prst="rect">
                <a:avLst/>
              </a:prstGeom>
              <a:blipFill>
                <a:blip r:embed="rId11"/>
                <a:stretch>
                  <a:fillRect l="-4000" t="-61538" b="-108791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0744F260-3125-37AD-7493-EFCD164438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9074" y="4070844"/>
            <a:ext cx="2002467" cy="204553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54CAB63-DCCE-6E40-B8F2-FCDB0746FD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1652" y="4081610"/>
            <a:ext cx="1959404" cy="203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4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1C75685-30CD-3EBB-0187-2C8009AB01B5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Solving Optimal Transport – The Discrete Case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A971CB-FAB2-1E19-9331-7ACC71BD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6F2D2B-F5D0-764D-FD24-B8A7BDD95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05"/>
          <a:stretch/>
        </p:blipFill>
        <p:spPr>
          <a:xfrm>
            <a:off x="7557123" y="4151870"/>
            <a:ext cx="3927740" cy="2052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ECA5917-E5F3-3EDD-7659-CBE5BC8A0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7217" y="1149294"/>
                <a:ext cx="6769905" cy="520705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Linear programing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optimal transport: 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𝒫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s</a:t>
                </a:r>
                <a:r>
                  <a:rPr lang="en-US" altLang="zh-CN" sz="18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.t.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Generic exact solver has a time complexity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Breakthrough of computation in 2013, when M. </a:t>
                </a: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Cuturi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introduced the </a:t>
                </a: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entropic regularized optimal transport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800" b="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𝒫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⇒  </m:t>
                    </m:r>
                    <m:func>
                      <m:func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𝒫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strongly convex problem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Leads to the </a:t>
                </a:r>
                <a:r>
                  <a:rPr lang="en-US" altLang="zh-CN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Sinkhorn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algorithm, with complexity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Fast implementation in parallel, GPU friendly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Many recent developments for the semi-discrete case and continuous case as well.</a:t>
                </a: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ECA5917-E5F3-3EDD-7659-CBE5BC8A0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7217" y="1149294"/>
                <a:ext cx="6769905" cy="5207056"/>
              </a:xfrm>
              <a:blipFill>
                <a:blip r:embed="rId4"/>
                <a:stretch>
                  <a:fillRect l="-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85E594D7-B3DC-06AD-830C-FEA363C06AC5}"/>
              </a:ext>
            </a:extLst>
          </p:cNvPr>
          <p:cNvSpPr txBox="1"/>
          <p:nvPr/>
        </p:nvSpPr>
        <p:spPr>
          <a:xfrm>
            <a:off x="7557122" y="1992053"/>
            <a:ext cx="3927741" cy="1540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Python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package: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POT ## (Python Optimal Transport)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Many algorithms and example applications</a:t>
            </a:r>
          </a:p>
          <a:p>
            <a:pPr marL="285750" indent="-2857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600" u="sng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zh-CN" sz="1600" u="sng" dirty="0" err="1">
                <a:latin typeface="Arial" panose="020B0604020202020204" pitchFamily="34" charset="0"/>
                <a:cs typeface="Arial" panose="020B0604020202020204" pitchFamily="34" charset="0"/>
              </a:rPr>
              <a:t>pythonot.github.io</a:t>
            </a:r>
            <a:r>
              <a:rPr lang="en-US" altLang="zh-CN" sz="1600" u="sng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3997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035492B2-9A53-2D43-D0B6-193CD6A0B93E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904076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Computing Confidence Interval – Exact Solution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112E64B-0EC1-49DE-03F3-429AD264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1696"/>
            <a:ext cx="9547460" cy="65205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Exact solution exists for a few distributions, e.g., Gaussian and its derivatives:</a:t>
            </a:r>
            <a:endParaRPr lang="en-US" altLang="zh-CN" sz="1800" b="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DD0790-E341-760A-95A0-F179CA2F4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92" y="1637514"/>
            <a:ext cx="5358177" cy="4530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ACCC9FF-3A13-C939-C5EC-6C163736327A}"/>
                  </a:ext>
                </a:extLst>
              </p:cNvPr>
              <p:cNvSpPr txBox="1"/>
              <p:nvPr/>
            </p:nvSpPr>
            <p:spPr>
              <a:xfrm>
                <a:off x="7009109" y="1983564"/>
                <a:ext cx="4273657" cy="570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∋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ACCC9FF-3A13-C939-C5EC-6C1637363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09" y="1983564"/>
                <a:ext cx="4273657" cy="570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>
            <a:extLst>
              <a:ext uri="{FF2B5EF4-FFF2-40B4-BE49-F238E27FC236}">
                <a16:creationId xmlns:a16="http://schemas.microsoft.com/office/drawing/2014/main" id="{BF15FACD-7B12-E63A-820B-308FAA9889D0}"/>
              </a:ext>
            </a:extLst>
          </p:cNvPr>
          <p:cNvSpPr/>
          <p:nvPr/>
        </p:nvSpPr>
        <p:spPr>
          <a:xfrm rot="14355210">
            <a:off x="6596179" y="2492367"/>
            <a:ext cx="412957" cy="582074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2" descr="The confidence intervals correspond to 3-sigma rule of the normal... |  Download Scientific Diagram">
            <a:extLst>
              <a:ext uri="{FF2B5EF4-FFF2-40B4-BE49-F238E27FC236}">
                <a16:creationId xmlns:a16="http://schemas.microsoft.com/office/drawing/2014/main" id="{69D9B1FF-E4BB-9DDA-38C3-A4DCB3E3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8346" y="2783404"/>
            <a:ext cx="4018098" cy="208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3E2B58-7BE9-1680-E600-9A8CF8A1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13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FDA99F8-B15E-4555-B10B-206A2BC14862}"/>
              </a:ext>
            </a:extLst>
          </p:cNvPr>
          <p:cNvSpPr txBox="1"/>
          <p:nvPr/>
        </p:nvSpPr>
        <p:spPr>
          <a:xfrm>
            <a:off x="876097" y="1282238"/>
            <a:ext cx="4724603" cy="4582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any classical problems in traditional statistics and modern machine learning can be “</a:t>
            </a:r>
            <a:r>
              <a:rPr lang="en-GB" altLang="zh-CN" sz="20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Wassersteiniz</a:t>
            </a:r>
            <a:r>
              <a:rPr lang="en-US" altLang="zh-CN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Replace the KL divergence in MLE by the Wasserstein distance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Minimum Kantorovich Estimator (MKE)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Wasserstein RBM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Wasserstein GAN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Wasserstein VAE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1E5687-AA65-4009-B5B7-E9516C2869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8" r="715" b="1"/>
          <a:stretch/>
        </p:blipFill>
        <p:spPr>
          <a:xfrm>
            <a:off x="5600700" y="1824344"/>
            <a:ext cx="5600903" cy="33379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83A90D1-D0AD-A18D-C967-2AD00E9669F0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Applications in Statistics and Machine Learning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98E23D-A53E-CFEE-DCB7-122CB272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66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FDA99F8-B15E-4555-B10B-206A2BC14862}"/>
              </a:ext>
            </a:extLst>
          </p:cNvPr>
          <p:cNvSpPr txBox="1"/>
          <p:nvPr/>
        </p:nvSpPr>
        <p:spPr>
          <a:xfrm>
            <a:off x="833233" y="1096494"/>
            <a:ext cx="9439655" cy="150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Wasserstein GAN – [M.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Arjovsky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et al., ICML 2017]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Easy to implement by small modifications to the regular GAN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effective training in comparison to the regular GAN based information divergences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Alleviate the mode collapse issue (see next page)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3A90D1-D0AD-A18D-C967-2AD00E9669F0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Wasserstein GAN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D8BF27-DB9D-F99E-EECD-9B4C7AF01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107" y="2812477"/>
            <a:ext cx="3685143" cy="28792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34525F-064D-223D-302A-32B997D79A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3222" y="2812477"/>
            <a:ext cx="4667911" cy="301884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9483C0-27DE-ECBF-5621-33D3BA08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99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FDA99F8-B15E-4555-B10B-206A2BC14862}"/>
              </a:ext>
            </a:extLst>
          </p:cNvPr>
          <p:cNvSpPr txBox="1"/>
          <p:nvPr/>
        </p:nvSpPr>
        <p:spPr>
          <a:xfrm>
            <a:off x="833234" y="1096494"/>
            <a:ext cx="9586410" cy="394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Wasserstein GAN alleviates the mode collapse problem.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3A90D1-D0AD-A18D-C967-2AD00E9669F0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Wasserstein GAN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3F832C-A174-B853-3E43-9D88BE520F2D}"/>
              </a:ext>
            </a:extLst>
          </p:cNvPr>
          <p:cNvSpPr txBox="1"/>
          <p:nvPr/>
        </p:nvSpPr>
        <p:spPr>
          <a:xfrm>
            <a:off x="833233" y="5522412"/>
            <a:ext cx="10229878" cy="73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issue is further investigated theoretically by analyzing singularities of the transport map. 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- [Z. Luo, et al., The Singularity Set of Optimal Transportation Maps, 2022]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DA7E05-B39C-5E33-27AE-4CB5B3050A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332" y="1570734"/>
            <a:ext cx="5852311" cy="36560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76EB907-47F8-271E-990E-9529A0E2E678}"/>
              </a:ext>
            </a:extLst>
          </p:cNvPr>
          <p:cNvSpPr txBox="1"/>
          <p:nvPr/>
        </p:nvSpPr>
        <p:spPr>
          <a:xfrm>
            <a:off x="2151510" y="4342922"/>
            <a:ext cx="2892443" cy="883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Figure: Different methods learning a mixture of 8 gaussians spread in a circle.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4E3A417-C2DD-DF18-5FCA-7913140CB540}"/>
              </a:ext>
            </a:extLst>
          </p:cNvPr>
          <p:cNvSpPr txBox="1"/>
          <p:nvPr/>
        </p:nvSpPr>
        <p:spPr>
          <a:xfrm>
            <a:off x="1476357" y="1580454"/>
            <a:ext cx="3005332" cy="17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 collapse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  <a:endParaRPr lang="en" altLang="zh-CN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generator collapses into a single mode, or a single type of output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Lack of diversity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069D14-AFA1-533A-2035-A8944508D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00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6FFEB85-AF76-1077-E611-03E2A349F0DC}"/>
              </a:ext>
            </a:extLst>
          </p:cNvPr>
          <p:cNvGrpSpPr/>
          <p:nvPr/>
        </p:nvGrpSpPr>
        <p:grpSpPr>
          <a:xfrm>
            <a:off x="1643894" y="3116660"/>
            <a:ext cx="4229392" cy="1986451"/>
            <a:chOff x="1050365" y="1358105"/>
            <a:chExt cx="4928018" cy="2314580"/>
          </a:xfrm>
        </p:grpSpPr>
        <p:pic>
          <p:nvPicPr>
            <p:cNvPr id="17410" name="Picture 2" descr="Comparison of brain connectomes using geodesic distance on manifold:a twin  study: Paper and Code - CatalyzeX">
              <a:extLst>
                <a:ext uri="{FF2B5EF4-FFF2-40B4-BE49-F238E27FC236}">
                  <a16:creationId xmlns:a16="http://schemas.microsoft.com/office/drawing/2014/main" id="{32BE5553-8477-4DD5-A29E-2001896042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50365" y="1358105"/>
              <a:ext cx="4928018" cy="231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091E6A7-458C-4CA6-8871-06E69ACD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7980" y="1358105"/>
              <a:ext cx="987041" cy="81811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8C7845E0-78BC-496C-8E0E-38F57AF3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0101" y="1866402"/>
              <a:ext cx="974974" cy="822936"/>
            </a:xfrm>
            <a:prstGeom prst="rect">
              <a:avLst/>
            </a:prstGeom>
          </p:spPr>
        </p:pic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406FCCFB-CAB8-69E0-26FD-37A4B63A1C80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Geodesic (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测地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 structure of probabilities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97FB15-FE1B-C9EE-0505-BEB3325B4620}"/>
              </a:ext>
            </a:extLst>
          </p:cNvPr>
          <p:cNvSpPr txBox="1"/>
          <p:nvPr/>
        </p:nvSpPr>
        <p:spPr>
          <a:xfrm>
            <a:off x="833234" y="1096494"/>
            <a:ext cx="5262766" cy="180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Unlike the KL divergence, Wasserstein distance  is a genuine distance measure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Symmetric and satisfies the triangle inequality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Defines a </a:t>
            </a:r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 space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(with a geodesic structure) for probability measures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414AB5-3C84-4047-810B-278EC17091A6}"/>
              </a:ext>
            </a:extLst>
          </p:cNvPr>
          <p:cNvSpPr txBox="1"/>
          <p:nvPr/>
        </p:nvSpPr>
        <p:spPr>
          <a:xfrm>
            <a:off x="7191023" y="5813223"/>
            <a:ext cx="406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Shape </a:t>
            </a:r>
            <a:r>
              <a:rPr lang="en-US" altLang="zh-CN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interpolation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by optimal transport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A4414D-A057-97B0-93F3-344ADD5486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7968" y="3993445"/>
            <a:ext cx="3175104" cy="18373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9E678B-8D4C-753D-5559-22332E7DF6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585" y="1114083"/>
            <a:ext cx="4788181" cy="21719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F3ECB9-5730-0A5E-D8F5-C2894A3A60CB}"/>
              </a:ext>
            </a:extLst>
          </p:cNvPr>
          <p:cNvSpPr txBox="1"/>
          <p:nvPr/>
        </p:nvSpPr>
        <p:spPr>
          <a:xfrm>
            <a:off x="7505315" y="3353195"/>
            <a:ext cx="304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Morphing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by optimal transport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CD10D4-AED8-2522-7183-00A91BD71455}"/>
              </a:ext>
            </a:extLst>
          </p:cNvPr>
          <p:cNvSpPr txBox="1"/>
          <p:nvPr/>
        </p:nvSpPr>
        <p:spPr>
          <a:xfrm>
            <a:off x="1140180" y="5228447"/>
            <a:ext cx="54304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Refs:</a:t>
            </a:r>
          </a:p>
          <a:p>
            <a:r>
              <a:rPr lang="en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" altLang="zh-CN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Kolouri</a:t>
            </a: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et al., </a:t>
            </a:r>
            <a:r>
              <a:rPr lang="en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Optimal Mass Transport, Signal processing and machine- learning applications, 2017</a:t>
            </a:r>
          </a:p>
          <a:p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" altLang="zh-CN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é</a:t>
            </a:r>
            <a:r>
              <a:rPr lang="en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vy</a:t>
            </a: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and E. </a:t>
            </a:r>
            <a:r>
              <a:rPr lang="en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Schwindt</a:t>
            </a: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Notions of optimal transport theory and how to implement them on a computer, 2017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C31132-4E44-E625-C5DE-193DBDD4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61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B2B6B7B-E10E-4DED-B488-D70AB4EA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97" y="1674833"/>
            <a:ext cx="2125638" cy="17541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D7BA57-180A-4399-8516-BD1E63B2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378" y="1619284"/>
            <a:ext cx="2115319" cy="18109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B3A21C-95EA-4B90-85E2-34ED3F831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58" y="4939769"/>
            <a:ext cx="4902064" cy="1119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6B8F0A0-9B54-4A7C-A7F8-D7C62582A25E}"/>
                  </a:ext>
                </a:extLst>
              </p:cNvPr>
              <p:cNvSpPr txBox="1"/>
              <p:nvPr/>
            </p:nvSpPr>
            <p:spPr>
              <a:xfrm>
                <a:off x="481582" y="1257063"/>
                <a:ext cx="5845076" cy="3474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the Kantorovich problem, transporting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optimal coupling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𝑡𝑦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≤1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Geodesic: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#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</m:oMath>
                </a14:m>
                <a:endParaRPr lang="en-US" altLang="zh-CN" sz="2000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  <a:p>
                <a:pPr marL="742950" lvl="1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discrete case:</a:t>
                </a:r>
              </a:p>
              <a:p>
                <a:pPr lvl="1">
                  <a:lnSpc>
                    <a:spcPct val="120000"/>
                  </a:lnSpc>
                  <a:spcBef>
                    <a:spcPts val="300"/>
                  </a:spcBef>
                </a:pPr>
                <a:r>
                  <a:rPr lang="en-US" altLang="zh-CN" sz="2000" b="0" dirty="0"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  <a:p>
                <a:pPr>
                  <a:lnSpc>
                    <a:spcPct val="200000"/>
                  </a:lnSpc>
                  <a:spcBef>
                    <a:spcPts val="300"/>
                  </a:spcBef>
                </a:pP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R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package: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transport, 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WSGeometry</a:t>
                </a:r>
                <a:endParaRPr lang="en-US" altLang="zh-CN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6B8F0A0-9B54-4A7C-A7F8-D7C62582A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82" y="1257063"/>
                <a:ext cx="5845076" cy="3474797"/>
              </a:xfrm>
              <a:prstGeom prst="rect">
                <a:avLst/>
              </a:prstGeom>
              <a:blipFill>
                <a:blip r:embed="rId6"/>
                <a:stretch>
                  <a:fillRect l="-649" r="-1299" b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E99AB263-FD48-4E3D-A96C-9672C940F514}"/>
              </a:ext>
            </a:extLst>
          </p:cNvPr>
          <p:cNvSpPr txBox="1"/>
          <p:nvPr/>
        </p:nvSpPr>
        <p:spPr>
          <a:xfrm>
            <a:off x="7164760" y="1249952"/>
            <a:ext cx="91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EAB6C3-6F2E-43DC-86B2-BBB3576D325E}"/>
              </a:ext>
            </a:extLst>
          </p:cNvPr>
          <p:cNvSpPr txBox="1"/>
          <p:nvPr/>
        </p:nvSpPr>
        <p:spPr>
          <a:xfrm>
            <a:off x="9903414" y="1249952"/>
            <a:ext cx="91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DFE358C-1715-4776-8692-5889C9AF1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330" y="4237624"/>
            <a:ext cx="1967967" cy="168499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4C40A39-3697-4464-9963-424ABEDDA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7878" y="4224761"/>
            <a:ext cx="1895080" cy="169785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8F32594-14AE-4063-8F63-3306D09607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409" y="4795817"/>
            <a:ext cx="1701419" cy="170141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EE23C65-8143-46B3-885E-14571CAA24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0159" y="2049692"/>
            <a:ext cx="1889541" cy="18895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E5751E-1404-6BA5-82E3-272732DD5370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Geodesic structure of probabilities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95C4BA-5660-EB3F-28A5-02E77DD6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5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2B7B034-7BA9-416C-8AA2-542F4A44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08" y="1393649"/>
            <a:ext cx="3061103" cy="19413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F12FDB4-1835-4551-97BD-0F9CDD977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028" y="1389636"/>
            <a:ext cx="2275765" cy="17162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A0F0B5C-B832-4149-B56F-BE45A8D65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018" y="1389636"/>
            <a:ext cx="2253309" cy="1716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CB01A9-2C03-46FD-AA23-1F365115A891}"/>
                  </a:ext>
                </a:extLst>
              </p:cNvPr>
              <p:cNvSpPr txBox="1"/>
              <p:nvPr/>
            </p:nvSpPr>
            <p:spPr>
              <a:xfrm>
                <a:off x="1314351" y="3588860"/>
                <a:ext cx="3296354" cy="1287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Q: how to summarize the common features of these images (viewed as empirical probabilities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)? 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CB01A9-2C03-46FD-AA23-1F365115A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351" y="3588860"/>
                <a:ext cx="3296354" cy="1287468"/>
              </a:xfrm>
              <a:prstGeom prst="rect">
                <a:avLst/>
              </a:prstGeom>
              <a:blipFill>
                <a:blip r:embed="rId6"/>
                <a:stretch>
                  <a:fillRect l="-1538" t="-1961" b="-6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0497B7E3-63C0-B84F-4B4C-E89CA265AC3C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Wasserstein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Barycenters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质心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9B97CB-92F7-4E2F-1F44-40FC2E64C288}"/>
                  </a:ext>
                </a:extLst>
              </p:cNvPr>
              <p:cNvSpPr txBox="1"/>
              <p:nvPr/>
            </p:nvSpPr>
            <p:spPr>
              <a:xfrm>
                <a:off x="7662044" y="3349992"/>
                <a:ext cx="3536036" cy="1845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Wasserstein</a:t>
                </a: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800" dirty="0" err="1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Barycenters</a:t>
                </a:r>
                <a:r>
                  <a:rPr lang="en-US" altLang="zh-CN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POT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Python</a:t>
                </a:r>
                <a:r>
                  <a:rPr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</a:t>
                </a:r>
                <a:r>
                  <a:rPr lang="en-US" altLang="zh-CN" dirty="0" err="1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ot.barycenter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(), ...</a:t>
                </a:r>
                <a:endParaRPr lang="zh-CN" altLang="en-US" dirty="0">
                  <a:solidFill>
                    <a:schemeClr val="accent2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39B97CB-92F7-4E2F-1F44-40FC2E64C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044" y="3349992"/>
                <a:ext cx="3536036" cy="1845442"/>
              </a:xfrm>
              <a:prstGeom prst="rect">
                <a:avLst/>
              </a:prstGeom>
              <a:blipFill>
                <a:blip r:embed="rId7"/>
                <a:stretch>
                  <a:fillRect l="-1434" b="-4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CA60580-CBDB-2F5D-7145-1A5805183F26}"/>
              </a:ext>
            </a:extLst>
          </p:cNvPr>
          <p:cNvSpPr txBox="1"/>
          <p:nvPr/>
        </p:nvSpPr>
        <p:spPr>
          <a:xfrm>
            <a:off x="4929028" y="3675359"/>
            <a:ext cx="247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Some naïve averages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AA990D-C9ED-3C2E-F04C-2B8012764EBB}"/>
              </a:ext>
            </a:extLst>
          </p:cNvPr>
          <p:cNvSpPr txBox="1"/>
          <p:nvPr/>
        </p:nvSpPr>
        <p:spPr>
          <a:xfrm>
            <a:off x="7694358" y="5399376"/>
            <a:ext cx="294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[Ref: M. </a:t>
            </a:r>
            <a:r>
              <a:rPr lang="en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Cuturi</a:t>
            </a: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Fast Computation of Wasserstein </a:t>
            </a:r>
            <a:r>
              <a:rPr lang="en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Barycenters</a:t>
            </a: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2014]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E752CC-E830-E065-9D67-881BD371B488}"/>
              </a:ext>
            </a:extLst>
          </p:cNvPr>
          <p:cNvSpPr txBox="1"/>
          <p:nvPr/>
        </p:nvSpPr>
        <p:spPr>
          <a:xfrm>
            <a:off x="993920" y="5307723"/>
            <a:ext cx="6168879" cy="784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Further </a:t>
            </a: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reading on optimal transport:</a:t>
            </a:r>
          </a:p>
          <a:p>
            <a:pPr>
              <a:lnSpc>
                <a:spcPct val="110000"/>
              </a:lnSpc>
            </a:pPr>
            <a:r>
              <a:rPr lang="en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G. </a:t>
            </a:r>
            <a:r>
              <a:rPr lang="en" altLang="zh-CN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Peyre</a:t>
            </a:r>
            <a:r>
              <a:rPr lang="en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́ and M. </a:t>
            </a:r>
            <a:r>
              <a:rPr lang="en" altLang="zh-CN" sz="1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Cuturi</a:t>
            </a:r>
            <a:r>
              <a:rPr lang="en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Computational Optimal Transport, 2018</a:t>
            </a:r>
          </a:p>
          <a:p>
            <a:pPr>
              <a:lnSpc>
                <a:spcPct val="110000"/>
              </a:lnSpc>
            </a:pPr>
            <a:r>
              <a:rPr lang="en" altLang="zh-CN" sz="1400" u="sng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" altLang="zh-CN" sz="1400" u="sng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optimaltransport.github.io</a:t>
            </a:r>
            <a:r>
              <a:rPr lang="en" altLang="zh-CN" sz="1400" u="sng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" altLang="zh-CN" sz="1400" u="sng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0DA449-B25F-8776-32DA-6378C00A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08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5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286D4D9-D36A-4F3D-9C3C-4F93C4AE47BD}"/>
              </a:ext>
            </a:extLst>
          </p:cNvPr>
          <p:cNvGrpSpPr/>
          <p:nvPr/>
        </p:nvGrpSpPr>
        <p:grpSpPr>
          <a:xfrm>
            <a:off x="7731558" y="1065068"/>
            <a:ext cx="3568806" cy="1486222"/>
            <a:chOff x="1391858" y="1650171"/>
            <a:chExt cx="3721680" cy="1465892"/>
          </a:xfrm>
        </p:grpSpPr>
        <p:pic>
          <p:nvPicPr>
            <p:cNvPr id="5" name="Picture 2" descr="Figure">
              <a:extLst>
                <a:ext uri="{FF2B5EF4-FFF2-40B4-BE49-F238E27FC236}">
                  <a16:creationId xmlns:a16="http://schemas.microsoft.com/office/drawing/2014/main" id="{E0A340A5-B07E-427D-A192-EC0BB4C980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 bwMode="auto">
            <a:xfrm>
              <a:off x="1391858" y="1731145"/>
              <a:ext cx="3721680" cy="1384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89DE512-D370-42C6-997F-4C2B0C355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9169" y="1650171"/>
              <a:ext cx="314369" cy="161948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F6E41B4E-211C-456A-B8F6-9E3EFC1D1FAD}"/>
              </a:ext>
            </a:extLst>
          </p:cNvPr>
          <p:cNvSpPr txBox="1"/>
          <p:nvPr/>
        </p:nvSpPr>
        <p:spPr>
          <a:xfrm>
            <a:off x="5960868" y="1786319"/>
            <a:ext cx="2020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Generator of GAN: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9A9D7C-2BC8-36B1-5068-6E65ED175133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Generative Model for Sampling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04CC8F-B0DF-39C9-B54F-FFF704709ECF}"/>
              </a:ext>
            </a:extLst>
          </p:cNvPr>
          <p:cNvSpPr txBox="1"/>
          <p:nvPr/>
        </p:nvSpPr>
        <p:spPr>
          <a:xfrm>
            <a:off x="6119073" y="4333537"/>
            <a:ext cx="18621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Decoder of VAE: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4DF2E6F-6EE5-6B0C-4395-B3972A366912}"/>
              </a:ext>
            </a:extLst>
          </p:cNvPr>
          <p:cNvGrpSpPr/>
          <p:nvPr/>
        </p:nvGrpSpPr>
        <p:grpSpPr>
          <a:xfrm>
            <a:off x="7731558" y="3459222"/>
            <a:ext cx="3570395" cy="2239750"/>
            <a:chOff x="7932544" y="4397751"/>
            <a:chExt cx="2576840" cy="1616481"/>
          </a:xfrm>
        </p:grpSpPr>
        <p:pic>
          <p:nvPicPr>
            <p:cNvPr id="1026" name="Picture 2" descr="Variational Autoencoder with Pytorch | by Eugenia Anello | DataSeries |  Medium">
              <a:extLst>
                <a:ext uri="{FF2B5EF4-FFF2-40B4-BE49-F238E27FC236}">
                  <a16:creationId xmlns:a16="http://schemas.microsoft.com/office/drawing/2014/main" id="{0CDA41F0-5770-2432-ADC8-60CE9AAA34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25828" y="4397751"/>
              <a:ext cx="2483556" cy="1616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5A8FB2B-B01F-97AA-4EB0-E35E47758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2544" y="4896333"/>
              <a:ext cx="351185" cy="7577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40494F-D137-2A29-1774-2EAF283398B1}"/>
                  </a:ext>
                </a:extLst>
              </p:cNvPr>
              <p:cNvSpPr txBox="1"/>
              <p:nvPr/>
            </p:nvSpPr>
            <p:spPr>
              <a:xfrm>
                <a:off x="7461794" y="5614185"/>
                <a:ext cx="1444978" cy="401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simple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A40494F-D137-2A29-1774-2EAF28339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794" y="5614185"/>
                <a:ext cx="1444978" cy="401007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C2F9ACF-5D4F-5A05-7FF6-76E0E4CC8432}"/>
                  </a:ext>
                </a:extLst>
              </p:cNvPr>
              <p:cNvSpPr txBox="1"/>
              <p:nvPr/>
            </p:nvSpPr>
            <p:spPr>
              <a:xfrm>
                <a:off x="9084404" y="5614185"/>
                <a:ext cx="1444979" cy="360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</m:d>
                  </m:oMath>
                </a14:m>
                <a:endParaRPr lang="en-US" altLang="zh-CN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C2F9ACF-5D4F-5A05-7FF6-76E0E4CC8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404" y="5614185"/>
                <a:ext cx="1444979" cy="360612"/>
              </a:xfrm>
              <a:prstGeom prst="rect">
                <a:avLst/>
              </a:prstGeom>
              <a:blipFill>
                <a:blip r:embed="rId8"/>
                <a:stretch>
                  <a:fillRect l="-2632" t="-3448" b="-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C74BB1D-01CD-1F17-79D1-2EF4B8F67577}"/>
                  </a:ext>
                </a:extLst>
              </p:cNvPr>
              <p:cNvSpPr txBox="1"/>
              <p:nvPr/>
            </p:nvSpPr>
            <p:spPr>
              <a:xfrm>
                <a:off x="890047" y="1191268"/>
                <a:ext cx="4517331" cy="5023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3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For successfully trained </a:t>
                </a:r>
                <a:r>
                  <a:rPr lang="en-US" altLang="zh-CN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GAN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it is relatively easy to </a:t>
                </a:r>
                <a:r>
                  <a:rPr lang="en-US" altLang="zh-CN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generate samples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the latent code: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Transform variable: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Usually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dim</m:t>
                        </m:r>
                      </m:fName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≪</m:t>
                        </m:r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dim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𝑍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is considered a reduced representation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742950" lvl="1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:  typically a neural network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This process </a:t>
                </a:r>
                <a:r>
                  <a:rPr lang="en-US" altLang="zh-CN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implicitly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defines a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2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May not be desirable enough, e.g., for likelihood evaluation and performing statistical inference…</a:t>
                </a:r>
              </a:p>
              <a:p>
                <a:pPr marL="742950" lvl="1" indent="-285750">
                  <a:lnSpc>
                    <a:spcPct val="120000"/>
                  </a:lnSpc>
                  <a:spcBef>
                    <a:spcPts val="300"/>
                  </a:spcBef>
                  <a:buFont typeface="Wingdings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Resort to normalizing flow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C74BB1D-01CD-1F17-79D1-2EF4B8F67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47" y="1191268"/>
                <a:ext cx="4517331" cy="5023106"/>
              </a:xfrm>
              <a:prstGeom prst="rect">
                <a:avLst/>
              </a:prstGeom>
              <a:blipFill>
                <a:blip r:embed="rId9"/>
                <a:stretch>
                  <a:fillRect l="-1124" t="-252" r="-1124" b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06486E-8AFF-5B22-2490-71F8D68DA92B}"/>
                  </a:ext>
                </a:extLst>
              </p:cNvPr>
              <p:cNvSpPr txBox="1"/>
              <p:nvPr/>
            </p:nvSpPr>
            <p:spPr>
              <a:xfrm>
                <a:off x="7461794" y="2630148"/>
                <a:ext cx="1444978" cy="401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~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simple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sz="16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06486E-8AFF-5B22-2490-71F8D68DA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794" y="2630148"/>
                <a:ext cx="1444978" cy="401007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350A3B5-7837-D5DD-4C79-B3A7F879AC70}"/>
                  </a:ext>
                </a:extLst>
              </p:cNvPr>
              <p:cNvSpPr txBox="1"/>
              <p:nvPr/>
            </p:nvSpPr>
            <p:spPr>
              <a:xfrm>
                <a:off x="9084404" y="2630148"/>
                <a:ext cx="1165907" cy="360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</m:d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350A3B5-7837-D5DD-4C79-B3A7F879A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404" y="2630148"/>
                <a:ext cx="1165907" cy="3606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8C8A80-E08D-1396-E959-ADAB40B68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1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9" grpId="0"/>
      <p:bldP spid="13" grpId="0"/>
      <p:bldP spid="21" grpId="0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353F6B6-AFB4-46D2-A39B-31217807D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7527" y="3599927"/>
            <a:ext cx="6235530" cy="154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EE4A3DE-C499-4B5B-AC64-E40FAA9DF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409" y="4741921"/>
            <a:ext cx="2307680" cy="111508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F9A9D7C-2BC8-36B1-5068-6E65ED175133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Normalizing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E61A672-F8E8-73BE-ABBB-5DE63D66DB15}"/>
                  </a:ext>
                </a:extLst>
              </p:cNvPr>
              <p:cNvSpPr txBox="1"/>
              <p:nvPr/>
            </p:nvSpPr>
            <p:spPr>
              <a:xfrm>
                <a:off x="977387" y="1185614"/>
                <a:ext cx="4271946" cy="3419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4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generation in normalizing flow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∼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spcBef>
                    <a:spcPts val="4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Here,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dim</m:t>
                        </m:r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</m:func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dim</m:t>
                        </m:r>
                      </m:fNam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require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to have an inverse: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(bijective)</a:t>
                </a:r>
              </a:p>
              <a:p>
                <a:pPr>
                  <a:lnSpc>
                    <a:spcPct val="120000"/>
                  </a:lnSpc>
                  <a:spcBef>
                    <a:spcPts val="400"/>
                  </a:spcBef>
                </a:pPr>
                <a:endParaRPr lang="en-US" altLang="zh-CN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4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Density of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available:</a:t>
                </a:r>
              </a:p>
              <a:p>
                <a:pPr>
                  <a:lnSpc>
                    <a:spcPct val="120000"/>
                  </a:lnSpc>
                  <a:spcBef>
                    <a:spcPts val="400"/>
                  </a:spcBef>
                </a:pPr>
                <a:r>
                  <a:rPr lang="en-US" altLang="zh-CN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</m:d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det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𝒖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400"/>
                  </a:spcBef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with Jacobian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E61A672-F8E8-73BE-ABBB-5DE63D66D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87" y="1185614"/>
                <a:ext cx="4271946" cy="3419847"/>
              </a:xfrm>
              <a:prstGeom prst="rect">
                <a:avLst/>
              </a:prstGeom>
              <a:blipFill>
                <a:blip r:embed="rId5"/>
                <a:stretch>
                  <a:fillRect l="-1183" t="-370" r="-1479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3714E6E-D788-2E27-61F9-1F2A90F78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036" y="769180"/>
            <a:ext cx="1334245" cy="5952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81A270-9768-072D-49B8-0B551977F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5292" y="769180"/>
            <a:ext cx="2411905" cy="6260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396C05-FCF2-D0DC-B403-B8814FEE31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998" y="1560097"/>
            <a:ext cx="1600283" cy="15796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4F904F-498D-7D46-E49F-FF55712932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0908" y="1557150"/>
            <a:ext cx="1606177" cy="1582600"/>
          </a:xfrm>
          <a:prstGeom prst="rect">
            <a:avLst/>
          </a:prstGeom>
        </p:spPr>
      </p:pic>
      <p:sp>
        <p:nvSpPr>
          <p:cNvPr id="16" name="下箭头 15">
            <a:extLst>
              <a:ext uri="{FF2B5EF4-FFF2-40B4-BE49-F238E27FC236}">
                <a16:creationId xmlns:a16="http://schemas.microsoft.com/office/drawing/2014/main" id="{71AE8F5E-9276-6E48-C922-9EDF621574E2}"/>
              </a:ext>
            </a:extLst>
          </p:cNvPr>
          <p:cNvSpPr/>
          <p:nvPr/>
        </p:nvSpPr>
        <p:spPr>
          <a:xfrm rot="16200000">
            <a:off x="8013429" y="2117137"/>
            <a:ext cx="412957" cy="462625"/>
          </a:xfrm>
          <a:prstGeom prst="downArrow">
            <a:avLst>
              <a:gd name="adj1" fmla="val 35715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2488E9-8560-20E1-4636-38372E029C09}"/>
                  </a:ext>
                </a:extLst>
              </p:cNvPr>
              <p:cNvSpPr txBox="1"/>
              <p:nvPr/>
            </p:nvSpPr>
            <p:spPr>
              <a:xfrm>
                <a:off x="6672139" y="5601125"/>
                <a:ext cx="3233318" cy="360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Complex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⇒ 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Complex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2488E9-8560-20E1-4636-38372E029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39" y="5601125"/>
                <a:ext cx="3233318" cy="360612"/>
              </a:xfrm>
              <a:prstGeom prst="rect">
                <a:avLst/>
              </a:prstGeom>
              <a:blipFill>
                <a:blip r:embed="rId10"/>
                <a:stretch>
                  <a:fillRect l="-1176" t="-3448" b="-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FB42BA-E2E0-0106-C807-9C506B19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71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83DFB8-5976-422E-8FDB-41CAD310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80" y="1530647"/>
            <a:ext cx="6991331" cy="16186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0C448C-F019-483C-8F78-1D6AD119D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852" y="3406422"/>
            <a:ext cx="7110386" cy="212879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A5EF10F-FE53-B73C-C9CB-87EF96EF3E19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Normalizing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3213307-B9D9-A189-D54D-06FF37440E58}"/>
                  </a:ext>
                </a:extLst>
              </p:cNvPr>
              <p:cNvSpPr txBox="1"/>
              <p:nvPr/>
            </p:nvSpPr>
            <p:spPr>
              <a:xfrm>
                <a:off x="725829" y="1395956"/>
                <a:ext cx="3499330" cy="3303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b="1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∼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</m:d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det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𝒖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Want: 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Expressive and invertible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(⋅)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Tractability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det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Usually implemented by some special neural networks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3213307-B9D9-A189-D54D-06FF37440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29" y="1395956"/>
                <a:ext cx="3499330" cy="3303790"/>
              </a:xfrm>
              <a:prstGeom prst="rect">
                <a:avLst/>
              </a:prstGeom>
              <a:blipFill>
                <a:blip r:embed="rId5"/>
                <a:stretch>
                  <a:fillRect l="-1449" r="-1087" b="-1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787042B0-F4CB-E802-8677-88FCEF951805}"/>
              </a:ext>
            </a:extLst>
          </p:cNvPr>
          <p:cNvSpPr txBox="1"/>
          <p:nvPr/>
        </p:nvSpPr>
        <p:spPr>
          <a:xfrm>
            <a:off x="725829" y="5651312"/>
            <a:ext cx="8615162" cy="547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" altLang="zh-CN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Further </a:t>
            </a: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reading:</a:t>
            </a:r>
          </a:p>
          <a:p>
            <a:pPr>
              <a:lnSpc>
                <a:spcPct val="110000"/>
              </a:lnSpc>
            </a:pP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G. </a:t>
            </a:r>
            <a:r>
              <a:rPr lang="en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Papamakarios</a:t>
            </a:r>
            <a:r>
              <a:rPr lang="en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et al., Normalizing Flows for Probabilistic Modeling and Inference, JMLR 2021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0B1B8B-4FE2-18B5-B5BE-759A0810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7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F9A41BC-AF2E-202B-A96E-9B4ED488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762" y="3188041"/>
            <a:ext cx="2626038" cy="74432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A5EF10F-FE53-B73C-C9CB-87EF96EF3E19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Normalizing Flow – Application in Particle Physics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0B1B8B-4FE2-18B5-B5BE-759A0810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1028" name="Picture 4" descr="3 Questions: Marking the 10th anniversary of the Higgs boson discovery |  MIT News | Massachusetts Institute of Technology">
            <a:extLst>
              <a:ext uri="{FF2B5EF4-FFF2-40B4-BE49-F238E27FC236}">
                <a16:creationId xmlns:a16="http://schemas.microsoft.com/office/drawing/2014/main" id="{B2456E74-EAE6-9468-EDF0-906AB820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854" y="1339565"/>
            <a:ext cx="2735644" cy="18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7715C8-AEC5-C22E-130C-91CC18F9CA5B}"/>
                  </a:ext>
                </a:extLst>
              </p:cNvPr>
              <p:cNvSpPr txBox="1"/>
              <p:nvPr/>
            </p:nvSpPr>
            <p:spPr>
              <a:xfrm>
                <a:off x="739169" y="3422822"/>
                <a:ext cx="3187014" cy="2388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Higher energy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⇒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more diverse and heavier particles can be produced.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Dictated by the law of quantum theory, therefore probabilistic.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7715C8-AEC5-C22E-130C-91CC18F9C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9" y="3422822"/>
                <a:ext cx="3187014" cy="2388539"/>
              </a:xfrm>
              <a:prstGeom prst="rect">
                <a:avLst/>
              </a:prstGeom>
              <a:blipFill>
                <a:blip r:embed="rId5"/>
                <a:stretch>
                  <a:fillRect l="-1190" r="-397"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A373FE4-A4DE-A222-18EA-50F12278D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2556" y="1117142"/>
            <a:ext cx="3694031" cy="32695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9B229D-9754-1841-9ADB-82C3BC73E20C}"/>
              </a:ext>
            </a:extLst>
          </p:cNvPr>
          <p:cNvSpPr txBox="1"/>
          <p:nvPr/>
        </p:nvSpPr>
        <p:spPr>
          <a:xfrm>
            <a:off x="4600145" y="4617091"/>
            <a:ext cx="3187014" cy="1391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Background: standard model (of particle physics)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 (anomaly): beyond standard model (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6AD293-AEE4-8A37-4F86-9FB8A613D6C4}"/>
              </a:ext>
            </a:extLst>
          </p:cNvPr>
          <p:cNvSpPr txBox="1"/>
          <p:nvPr/>
        </p:nvSpPr>
        <p:spPr>
          <a:xfrm>
            <a:off x="8316096" y="1302494"/>
            <a:ext cx="3187014" cy="197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Too many BSM theories to look at one by one.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Normalizing flow offers a model-agnostic method for estimating the likelihood ratio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A5AF35-4344-4E33-7AD3-7CDD40C142BE}"/>
              </a:ext>
            </a:extLst>
          </p:cNvPr>
          <p:cNvSpPr txBox="1"/>
          <p:nvPr/>
        </p:nvSpPr>
        <p:spPr>
          <a:xfrm>
            <a:off x="8610600" y="5078452"/>
            <a:ext cx="31870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21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Ref:</a:t>
            </a:r>
          </a:p>
          <a:p>
            <a:r>
              <a:rPr lang="en" altLang="zh-CN" sz="1400" dirty="0">
                <a:solidFill>
                  <a:srgbClr val="21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B. Nachman and D. Shih, Anomaly detection with density estimation, PRD </a:t>
            </a:r>
            <a:r>
              <a:rPr lang="en-US" altLang="zh-CN" sz="1400" dirty="0">
                <a:solidFill>
                  <a:srgbClr val="21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101, 075042 (2020) </a:t>
            </a:r>
            <a:r>
              <a:rPr lang="en" altLang="zh-CN" sz="1400" dirty="0">
                <a:solidFill>
                  <a:srgbClr val="211E1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ECBB94-206A-B779-7F0B-7EBBBE2DA515}"/>
              </a:ext>
            </a:extLst>
          </p:cNvPr>
          <p:cNvSpPr txBox="1"/>
          <p:nvPr/>
        </p:nvSpPr>
        <p:spPr>
          <a:xfrm>
            <a:off x="8316097" y="4022827"/>
            <a:ext cx="3187013" cy="678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This is useful for anomaly discovery.</a:t>
            </a:r>
          </a:p>
        </p:txBody>
      </p:sp>
    </p:spTree>
    <p:extLst>
      <p:ext uri="{BB962C8B-B14F-4D97-AF65-F5344CB8AC3E}">
        <p14:creationId xmlns:p14="http://schemas.microsoft.com/office/powerpoint/2010/main" val="402772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5BC23B1F-9DDA-905B-F675-778AFD28443C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904076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Computing Confidence Interval – Asymptotic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E06F859B-A39C-61BF-D660-55BB879055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01696"/>
                <a:ext cx="9547460" cy="48419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some cases, some asymptotic limit or large sample size limit can be exploited.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 1:  Poisson distribution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altLang="zh-CN" sz="18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groupChr>
                    <m:r>
                      <a:rPr lang="en-US" altLang="zh-CN" sz="1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1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1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600"/>
                  </a:spcBef>
                  <a:buFont typeface="Wingdings" pitchFamily="2" charset="2"/>
                  <a:buChar char="Ø"/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practice,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already makes a good approximation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 2:  binomial distribution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800" b="0" dirty="0">
                    <a:cs typeface="Arial" panose="020B0604020202020204" pitchFamily="34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sup>
                    </m:sSup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→∞,    </m:t>
                        </m:r>
                        <m:r>
                          <a:rPr lang="en-US" altLang="zh-CN" sz="1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8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800" b="0" i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fixed</m:t>
                        </m:r>
                      </m:e>
                    </m:groupCh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𝑛𝑝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𝑛𝑝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 3:  large sample size limit for maximum likelihood estimation (MLE)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en-US" altLang="zh-CN" sz="1800" dirty="0"/>
                  <a:t> 		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𝑀𝐿𝐸</m:t>
                            </m:r>
                          </m:sup>
                        </m:sSup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sz="18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groupChr>
                    <m:r>
                      <a:rPr lang="en-US" altLang="zh-CN" sz="1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1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1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altLang="zh-CN" sz="18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𝑛𝐼</m:t>
                            </m:r>
                            <m:d>
                              <m:dPr>
                                <m:ctrlPr>
                                  <a:rPr lang="en-US" altLang="zh-CN" sz="18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E06F859B-A39C-61BF-D660-55BB87905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01696"/>
                <a:ext cx="9547460" cy="4841904"/>
              </a:xfrm>
              <a:prstGeom prst="rect">
                <a:avLst/>
              </a:prstGeom>
              <a:blipFill>
                <a:blip r:embed="rId3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3B353DA-1318-D2BA-9618-5A03B841D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773" y="1758191"/>
            <a:ext cx="2650051" cy="224994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DB08C1-0CB8-A09D-2D9F-807CDEB8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83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5BC23B1F-9DDA-905B-F675-778AFD28443C}"/>
              </a:ext>
            </a:extLst>
          </p:cNvPr>
          <p:cNvSpPr txBox="1">
            <a:spLocks/>
          </p:cNvSpPr>
          <p:nvPr/>
        </p:nvSpPr>
        <p:spPr>
          <a:xfrm>
            <a:off x="481583" y="264541"/>
            <a:ext cx="9904076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Computing Confidence Interval – Simulation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6F859B-A39C-61BF-D660-55BB879055A7}"/>
              </a:ext>
            </a:extLst>
          </p:cNvPr>
          <p:cNvSpPr txBox="1">
            <a:spLocks/>
          </p:cNvSpPr>
          <p:nvPr/>
        </p:nvSpPr>
        <p:spPr>
          <a:xfrm>
            <a:off x="838200" y="1101696"/>
            <a:ext cx="10150098" cy="2152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What if there is no exact solution or no asymptotic limit to exploit (e.g., sample size not big, not using MLE)?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Computer simulation provides good alternatives in these cases.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For computing confidence interval for parametric models, we can use the </a:t>
            </a:r>
            <a:r>
              <a:rPr lang="en-US" altLang="zh-CN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bootstrap.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01504A0-A5FC-CA2C-9387-7F1A280FAB9A}"/>
              </a:ext>
            </a:extLst>
          </p:cNvPr>
          <p:cNvGrpSpPr/>
          <p:nvPr/>
        </p:nvGrpSpPr>
        <p:grpSpPr>
          <a:xfrm>
            <a:off x="771455" y="2940409"/>
            <a:ext cx="7483272" cy="3147170"/>
            <a:chOff x="771455" y="2940409"/>
            <a:chExt cx="7483272" cy="31471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DCBD973-63C7-24EF-B58A-48DBF26DAD85}"/>
                </a:ext>
              </a:extLst>
            </p:cNvPr>
            <p:cNvGrpSpPr/>
            <p:nvPr/>
          </p:nvGrpSpPr>
          <p:grpSpPr>
            <a:xfrm>
              <a:off x="771455" y="2940409"/>
              <a:ext cx="7483272" cy="3147170"/>
              <a:chOff x="963479" y="3114145"/>
              <a:chExt cx="7483272" cy="314717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0D2D417-DE69-26E5-F26D-0EDF622AD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3479" y="3114145"/>
                <a:ext cx="7483272" cy="314717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FC6A8A78-7BD1-D5AB-E825-7141F900E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2900" y="4441825"/>
                <a:ext cx="92676" cy="11430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B3DB331-848F-7E73-9270-FBEB24C91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4603" y="4441825"/>
                <a:ext cx="92676" cy="114300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D7A2B498-B56D-7A01-B5AE-A0ACF2807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28603" y="4441825"/>
                <a:ext cx="92676" cy="1143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18C89989-9F8D-3152-5524-24788C945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17335" y="4441825"/>
                <a:ext cx="92676" cy="114300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D1E79968-12A6-CF39-897B-590E9C9F0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45601" y="5336564"/>
                <a:ext cx="92676" cy="114300"/>
              </a:xfrm>
              <a:prstGeom prst="rect">
                <a:avLst/>
              </a:prstGeom>
            </p:spPr>
          </p:pic>
        </p:grpSp>
        <p:sp>
          <p:nvSpPr>
            <p:cNvPr id="4" name="右大括号 3">
              <a:extLst>
                <a:ext uri="{FF2B5EF4-FFF2-40B4-BE49-F238E27FC236}">
                  <a16:creationId xmlns:a16="http://schemas.microsoft.com/office/drawing/2014/main" id="{11EE7F37-9908-2A52-A1F6-7B537082CBD5}"/>
                </a:ext>
              </a:extLst>
            </p:cNvPr>
            <p:cNvSpPr/>
            <p:nvPr/>
          </p:nvSpPr>
          <p:spPr>
            <a:xfrm rot="5400000">
              <a:off x="5294876" y="4200627"/>
              <a:ext cx="165284" cy="1051398"/>
            </a:xfrm>
            <a:prstGeom prst="rightBrac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341B43C0-A68D-D21C-CC3B-85BCC1558D17}"/>
                    </a:ext>
                  </a:extLst>
                </p:cNvPr>
                <p:cNvSpPr txBox="1"/>
                <p:nvPr/>
              </p:nvSpPr>
              <p:spPr>
                <a:xfrm>
                  <a:off x="4937060" y="4919110"/>
                  <a:ext cx="1051398" cy="3484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kumimoji="1" lang="en-US" altLang="zh-CN" sz="16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341B43C0-A68D-D21C-CC3B-85BCC1558D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7060" y="4919110"/>
                  <a:ext cx="1051398" cy="348493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右大括号 10">
              <a:extLst>
                <a:ext uri="{FF2B5EF4-FFF2-40B4-BE49-F238E27FC236}">
                  <a16:creationId xmlns:a16="http://schemas.microsoft.com/office/drawing/2014/main" id="{771F7D00-0AF8-D502-9261-8E81A4EAE90C}"/>
                </a:ext>
              </a:extLst>
            </p:cNvPr>
            <p:cNvSpPr/>
            <p:nvPr/>
          </p:nvSpPr>
          <p:spPr>
            <a:xfrm rot="5400000">
              <a:off x="1355724" y="4200627"/>
              <a:ext cx="165284" cy="1051398"/>
            </a:xfrm>
            <a:prstGeom prst="rightBrac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F24A462-C4E7-BA42-4F42-2AE9A4914E60}"/>
                    </a:ext>
                  </a:extLst>
                </p:cNvPr>
                <p:cNvSpPr txBox="1"/>
                <p:nvPr/>
              </p:nvSpPr>
              <p:spPr>
                <a:xfrm>
                  <a:off x="997908" y="4919110"/>
                  <a:ext cx="10513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p>
                              <m:sSupPr>
                                <m:ctrlPr>
                                  <a:rPr kumimoji="1" lang="en-US" altLang="zh-CN" sz="16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kumimoji="1" lang="en-US" altLang="zh-CN" sz="16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kumimoji="1"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16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5F24A462-C4E7-BA42-4F42-2AE9A4914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908" y="4919110"/>
                  <a:ext cx="1051398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50EC4C4-53A2-9368-DFB3-9493E94EA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4727" y="2940409"/>
                <a:ext cx="3222738" cy="19787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Repeat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times to obtain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bootstrap samples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bootstrap estimate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)}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the confidence interval based on the empirical distribution of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{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p>
                    </m:sSup>
                    <m:r>
                      <a:rPr lang="en-US" altLang="zh-CN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)}</m:t>
                    </m:r>
                  </m:oMath>
                </a14:m>
                <a:endPara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50EC4C4-53A2-9368-DFB3-9493E94EA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727" y="2940409"/>
                <a:ext cx="3222738" cy="1978701"/>
              </a:xfrm>
              <a:prstGeom prst="rect">
                <a:avLst/>
              </a:prstGeom>
              <a:blipFill>
                <a:blip r:embed="rId7"/>
                <a:stretch>
                  <a:fillRect l="-392" r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96A8DEA-B927-B9DF-22E6-F57EE473A08C}"/>
              </a:ext>
            </a:extLst>
          </p:cNvPr>
          <p:cNvSpPr txBox="1">
            <a:spLocks/>
          </p:cNvSpPr>
          <p:nvPr/>
        </p:nvSpPr>
        <p:spPr>
          <a:xfrm>
            <a:off x="8254727" y="4915461"/>
            <a:ext cx="2939365" cy="1430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Some methods in </a:t>
            </a: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write for loop (generic)…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package (generic)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fitdistrplus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package (fitting univariate distribution)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2F69BEF-A4A4-C9B8-1AD8-747E009A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7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5C4DBB3B-9214-4AFF-BB92-8AB5E4832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54" y="1049154"/>
            <a:ext cx="4985925" cy="279008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C5736A9-8F22-4031-AFC9-719FA8C38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334" y="4025164"/>
            <a:ext cx="3688716" cy="226830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0A4CA28-0EED-45C6-86A1-5A302DFAF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050" y="1235075"/>
            <a:ext cx="4631869" cy="49685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EE4DEE-B91E-509C-80A3-32DEA3508FFF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Computing Confidence Interval – by 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fitdistrplus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bootdist</a:t>
            </a:r>
            <a:endParaRPr lang="en-US" altLang="zh-CN" sz="28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061503-10F2-BF55-4AC6-8CD5D3547780}"/>
              </a:ext>
            </a:extLst>
          </p:cNvPr>
          <p:cNvSpPr txBox="1"/>
          <p:nvPr/>
        </p:nvSpPr>
        <p:spPr>
          <a:xfrm>
            <a:off x="595085" y="1049154"/>
            <a:ext cx="1079669" cy="656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Toy example: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0AD078-C242-D5B2-AC32-3407DEBA49AB}"/>
              </a:ext>
            </a:extLst>
          </p:cNvPr>
          <p:cNvSpPr txBox="1"/>
          <p:nvPr/>
        </p:nvSpPr>
        <p:spPr>
          <a:xfrm>
            <a:off x="481582" y="4801874"/>
            <a:ext cx="2261618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 procedure of </a:t>
            </a:r>
            <a:r>
              <a:rPr kumimoji="1" lang="en-US" altLang="zh-CN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bootstrap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see Sec. 8.5, MSDA3 – J. A. Rice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594FA-4CF8-DFF2-3779-9C837535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85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70C4A7-3A0C-4BE9-A166-348F0D70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79" y="1484162"/>
            <a:ext cx="4554239" cy="49194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524C49-F799-FB33-E3FC-174DA06E0ABC}"/>
              </a:ext>
            </a:extLst>
          </p:cNvPr>
          <p:cNvSpPr txBox="1">
            <a:spLocks/>
          </p:cNvSpPr>
          <p:nvPr/>
        </p:nvSpPr>
        <p:spPr>
          <a:xfrm>
            <a:off x="481582" y="264541"/>
            <a:ext cx="11003281" cy="78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Computing Confidence Interval – by 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fitdistrplus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bootdist</a:t>
            </a:r>
            <a:endParaRPr lang="en-US" altLang="zh-CN" sz="28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A39A15E-08E4-F1BD-45AA-539FE995B558}"/>
                  </a:ext>
                </a:extLst>
              </p:cNvPr>
              <p:cNvSpPr txBox="1"/>
              <p:nvPr/>
            </p:nvSpPr>
            <p:spPr>
              <a:xfrm>
                <a:off x="877482" y="1143000"/>
                <a:ext cx="3240916" cy="176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Fitting Gamma distribution to the precipitation data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16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/>
                  <a:t>(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shape, 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rate)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method of moment.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A39A15E-08E4-F1BD-45AA-539FE995B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82" y="1143000"/>
                <a:ext cx="3240916" cy="1763624"/>
              </a:xfrm>
              <a:prstGeom prst="rect">
                <a:avLst/>
              </a:prstGeom>
              <a:blipFill>
                <a:blip r:embed="rId3"/>
                <a:stretch>
                  <a:fillRect l="-1172" t="-719" b="-4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5">
            <a:extLst>
              <a:ext uri="{FF2B5EF4-FFF2-40B4-BE49-F238E27FC236}">
                <a16:creationId xmlns:a16="http://schemas.microsoft.com/office/drawing/2014/main" id="{D65D9917-EC99-D6AA-965A-78D29A8149F1}"/>
              </a:ext>
            </a:extLst>
          </p:cNvPr>
          <p:cNvGrpSpPr/>
          <p:nvPr/>
        </p:nvGrpSpPr>
        <p:grpSpPr>
          <a:xfrm>
            <a:off x="4118398" y="1301282"/>
            <a:ext cx="2271472" cy="1742525"/>
            <a:chOff x="6096000" y="973074"/>
            <a:chExt cx="5456760" cy="4186068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DBDBE92A-FCC0-F713-CF71-F8E80E03B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973074"/>
              <a:ext cx="4647626" cy="4186068"/>
            </a:xfrm>
            <a:prstGeom prst="rect">
              <a:avLst/>
            </a:prstGeom>
          </p:spPr>
        </p:pic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DB94FE0B-15F9-9E40-6CC3-85B6AD2CF02D}"/>
                </a:ext>
              </a:extLst>
            </p:cNvPr>
            <p:cNvSpPr txBox="1"/>
            <p:nvPr/>
          </p:nvSpPr>
          <p:spPr>
            <a:xfrm>
              <a:off x="10520065" y="4023359"/>
              <a:ext cx="1032695" cy="640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mm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2F0F595-A7E6-F39E-54FD-655A696187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7116" y="3202089"/>
            <a:ext cx="4204524" cy="168460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F4E438-9B56-64E4-ADFC-EE58F5CD1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116" y="5067689"/>
            <a:ext cx="4204524" cy="97805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AF655FF-D8F3-0B80-9FF0-3C1DBF47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F031A-3B6B-4005-9519-1EF76CAF3F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28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MultipleChoice"/>
  <p:tag name="RAINPROBLEM" val="MultipleChoice"/>
  <p:tag name="PROBLEMSCOR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14089</TotalTime>
  <Words>5145</Words>
  <Application>Microsoft Macintosh PowerPoint</Application>
  <PresentationFormat>宽屏</PresentationFormat>
  <Paragraphs>683</Paragraphs>
  <Slides>59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1" baseType="lpstr">
      <vt:lpstr>等线</vt:lpstr>
      <vt:lpstr>等线 Light</vt:lpstr>
      <vt:lpstr>Microsoft Yahei</vt:lpstr>
      <vt:lpstr>Söhne</vt:lpstr>
      <vt:lpstr>Arial</vt:lpstr>
      <vt:lpstr>Arial</vt:lpstr>
      <vt:lpstr>Cambria Math</vt:lpstr>
      <vt:lpstr>Consolas</vt:lpstr>
      <vt:lpstr>Open Sans</vt:lpstr>
      <vt:lpstr>Times New Roman</vt:lpstr>
      <vt:lpstr>Wingdings</vt:lpstr>
      <vt:lpstr>Office 主题​​</vt:lpstr>
      <vt:lpstr>Density Estimation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Gaussian Mixture Models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Generative Models *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参数的置信区间（confidence interval）</dc:title>
  <dc:creator>li bo</dc:creator>
  <cp:lastModifiedBy>bo li</cp:lastModifiedBy>
  <cp:revision>29</cp:revision>
  <dcterms:created xsi:type="dcterms:W3CDTF">2022-03-06T10:21:42Z</dcterms:created>
  <dcterms:modified xsi:type="dcterms:W3CDTF">2023-02-22T08:45:07Z</dcterms:modified>
</cp:coreProperties>
</file>